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71" r:id="rId5"/>
    <p:sldId id="264" r:id="rId6"/>
    <p:sldId id="292" r:id="rId7"/>
    <p:sldId id="287" r:id="rId8"/>
    <p:sldId id="294" r:id="rId9"/>
    <p:sldId id="293" r:id="rId1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042D"/>
    <a:srgbClr val="E3062D"/>
    <a:srgbClr val="FBF8FD"/>
    <a:srgbClr val="F7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9"/>
    <p:restoredTop sz="66056"/>
  </p:normalViewPr>
  <p:slideViewPr>
    <p:cSldViewPr snapToGrid="0">
      <p:cViewPr varScale="1">
        <p:scale>
          <a:sx n="79" d="100"/>
          <a:sy n="79" d="100"/>
        </p:scale>
        <p:origin x="1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053B93AC-DBD7-B644-A185-026B8ACDB3D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67D16C3-97C7-1145-A358-8EB34CD844B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3FA63-9F53-B34F-B42A-B21E10FD48BC}" type="datetimeFigureOut">
              <a:rPr lang="sv-SE" smtClean="0"/>
              <a:t>2024-02-06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F78D6ACF-CD00-5048-BB02-F0BB78F61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C994805F-729F-6F41-9AC0-9C2882A166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B0307-300E-2B4D-8E28-9CFC32720C84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63260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DBF92-2A17-B14E-A694-DB1E2DD8A763}" type="datetimeFigureOut">
              <a:rPr lang="sv-SE" smtClean="0"/>
              <a:t>2024-02-06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sv-SE"/>
              <a:t>Klicka här för att ändra format på bakgrundstexten
Nivå två
Nivå tre
Nivå fyra
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B3850-A933-EA4D-8969-26E39CF62C76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6927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1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cellulär</a:t>
            </a:r>
            <a:r>
              <a:rPr lang="en-GB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automat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är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modell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inom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diskret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matematik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där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man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ett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rutnät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med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celler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Varje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ruta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är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cell,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och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varje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cell,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kan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vara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på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eller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av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alltså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levande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eller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död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Varje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cell “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interagerar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” med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dess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"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grannar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"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som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är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omkringliggande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åtta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rutorna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som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vidrör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den (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direkt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intill-liggande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rutor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horisontellt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lodrätt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eller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diagonalt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.). Med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hjälp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av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uppsättning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regler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kommer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grannarnas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tillstånd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bestämma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om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cellen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ska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leva,dö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eller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återuppstå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in I 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nästa</a:t>
            </a:r>
            <a:r>
              <a:rPr lang="en-GB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generation.</a:t>
            </a:r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1145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194537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2009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19853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B3850-A933-EA4D-8969-26E39CF62C76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41360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>
            <a:extLst>
              <a:ext uri="{FF2B5EF4-FFF2-40B4-BE49-F238E27FC236}">
                <a16:creationId xmlns:a16="http://schemas.microsoft.com/office/drawing/2014/main" id="{4D367D88-5795-5340-8761-C71A4EF0BD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ktangel med klippta hörn diagonalt 3">
            <a:extLst>
              <a:ext uri="{FF2B5EF4-FFF2-40B4-BE49-F238E27FC236}">
                <a16:creationId xmlns:a16="http://schemas.microsoft.com/office/drawing/2014/main" id="{AAACF70F-624A-C449-B5A7-C5EA1C9D4360}"/>
              </a:ext>
            </a:extLst>
          </p:cNvPr>
          <p:cNvSpPr/>
          <p:nvPr userDrawn="1"/>
        </p:nvSpPr>
        <p:spPr>
          <a:xfrm rot="228582">
            <a:off x="638777" y="3101927"/>
            <a:ext cx="5650705" cy="2943631"/>
          </a:xfrm>
          <a:custGeom>
            <a:avLst/>
            <a:gdLst>
              <a:gd name="connsiteX0" fmla="*/ 0 w 4548753"/>
              <a:gd name="connsiteY0" fmla="*/ 0 h 3155811"/>
              <a:gd name="connsiteX1" fmla="*/ 4022774 w 4548753"/>
              <a:gd name="connsiteY1" fmla="*/ 0 h 3155811"/>
              <a:gd name="connsiteX2" fmla="*/ 4548753 w 4548753"/>
              <a:gd name="connsiteY2" fmla="*/ 525979 h 3155811"/>
              <a:gd name="connsiteX3" fmla="*/ 4548753 w 4548753"/>
              <a:gd name="connsiteY3" fmla="*/ 3155811 h 3155811"/>
              <a:gd name="connsiteX4" fmla="*/ 4548753 w 4548753"/>
              <a:gd name="connsiteY4" fmla="*/ 3155811 h 3155811"/>
              <a:gd name="connsiteX5" fmla="*/ 525979 w 4548753"/>
              <a:gd name="connsiteY5" fmla="*/ 3155811 h 3155811"/>
              <a:gd name="connsiteX6" fmla="*/ 0 w 4548753"/>
              <a:gd name="connsiteY6" fmla="*/ 2629832 h 3155811"/>
              <a:gd name="connsiteX7" fmla="*/ 0 w 4548753"/>
              <a:gd name="connsiteY7" fmla="*/ 0 h 3155811"/>
              <a:gd name="connsiteX0" fmla="*/ 38746 w 4587499"/>
              <a:gd name="connsiteY0" fmla="*/ 0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8746 w 4587499"/>
              <a:gd name="connsiteY7" fmla="*/ 0 h 3155811"/>
              <a:gd name="connsiteX0" fmla="*/ 317715 w 4587499"/>
              <a:gd name="connsiteY0" fmla="*/ 178231 h 3155811"/>
              <a:gd name="connsiteX1" fmla="*/ 4061520 w 4587499"/>
              <a:gd name="connsiteY1" fmla="*/ 0 h 3155811"/>
              <a:gd name="connsiteX2" fmla="*/ 4587499 w 4587499"/>
              <a:gd name="connsiteY2" fmla="*/ 525979 h 3155811"/>
              <a:gd name="connsiteX3" fmla="*/ 4587499 w 4587499"/>
              <a:gd name="connsiteY3" fmla="*/ 3155811 h 3155811"/>
              <a:gd name="connsiteX4" fmla="*/ 4587499 w 4587499"/>
              <a:gd name="connsiteY4" fmla="*/ 3155811 h 3155811"/>
              <a:gd name="connsiteX5" fmla="*/ 564725 w 4587499"/>
              <a:gd name="connsiteY5" fmla="*/ 3155811 h 3155811"/>
              <a:gd name="connsiteX6" fmla="*/ 0 w 4587499"/>
              <a:gd name="connsiteY6" fmla="*/ 2087391 h 3155811"/>
              <a:gd name="connsiteX7" fmla="*/ 317715 w 4587499"/>
              <a:gd name="connsiteY7" fmla="*/ 178231 h 3155811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587499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87499 w 4587499"/>
              <a:gd name="connsiteY3" fmla="*/ 2977580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317715 w 4587499"/>
              <a:gd name="connsiteY0" fmla="*/ 0 h 2977580"/>
              <a:gd name="connsiteX1" fmla="*/ 3898788 w 4587499"/>
              <a:gd name="connsiteY1" fmla="*/ 46495 h 2977580"/>
              <a:gd name="connsiteX2" fmla="*/ 4587499 w 4587499"/>
              <a:gd name="connsiteY2" fmla="*/ 347748 h 2977580"/>
              <a:gd name="connsiteX3" fmla="*/ 4572001 w 4587499"/>
              <a:gd name="connsiteY3" fmla="*/ 2597872 h 2977580"/>
              <a:gd name="connsiteX4" fmla="*/ 4285282 w 4587499"/>
              <a:gd name="connsiteY4" fmla="*/ 2977580 h 2977580"/>
              <a:gd name="connsiteX5" fmla="*/ 564725 w 4587499"/>
              <a:gd name="connsiteY5" fmla="*/ 2977580 h 2977580"/>
              <a:gd name="connsiteX6" fmla="*/ 0 w 4587499"/>
              <a:gd name="connsiteY6" fmla="*/ 1909160 h 2977580"/>
              <a:gd name="connsiteX7" fmla="*/ 317715 w 4587499"/>
              <a:gd name="connsiteY7" fmla="*/ 0 h 2977580"/>
              <a:gd name="connsiteX0" fmla="*/ 278969 w 4587499"/>
              <a:gd name="connsiteY0" fmla="*/ 348712 h 2931085"/>
              <a:gd name="connsiteX1" fmla="*/ 3898788 w 4587499"/>
              <a:gd name="connsiteY1" fmla="*/ 0 h 2931085"/>
              <a:gd name="connsiteX2" fmla="*/ 4587499 w 4587499"/>
              <a:gd name="connsiteY2" fmla="*/ 301253 h 2931085"/>
              <a:gd name="connsiteX3" fmla="*/ 4572001 w 4587499"/>
              <a:gd name="connsiteY3" fmla="*/ 2551377 h 2931085"/>
              <a:gd name="connsiteX4" fmla="*/ 4285282 w 4587499"/>
              <a:gd name="connsiteY4" fmla="*/ 2931085 h 2931085"/>
              <a:gd name="connsiteX5" fmla="*/ 564725 w 4587499"/>
              <a:gd name="connsiteY5" fmla="*/ 2931085 h 2931085"/>
              <a:gd name="connsiteX6" fmla="*/ 0 w 4587499"/>
              <a:gd name="connsiteY6" fmla="*/ 1862665 h 2931085"/>
              <a:gd name="connsiteX7" fmla="*/ 278969 w 4587499"/>
              <a:gd name="connsiteY7" fmla="*/ 348712 h 2931085"/>
              <a:gd name="connsiteX0" fmla="*/ 278969 w 4587499"/>
              <a:gd name="connsiteY0" fmla="*/ 224725 h 2807098"/>
              <a:gd name="connsiteX1" fmla="*/ 3875541 w 4587499"/>
              <a:gd name="connsiteY1" fmla="*/ 0 h 2807098"/>
              <a:gd name="connsiteX2" fmla="*/ 4587499 w 4587499"/>
              <a:gd name="connsiteY2" fmla="*/ 177266 h 2807098"/>
              <a:gd name="connsiteX3" fmla="*/ 4572001 w 4587499"/>
              <a:gd name="connsiteY3" fmla="*/ 2427390 h 2807098"/>
              <a:gd name="connsiteX4" fmla="*/ 4285282 w 4587499"/>
              <a:gd name="connsiteY4" fmla="*/ 2807098 h 2807098"/>
              <a:gd name="connsiteX5" fmla="*/ 564725 w 4587499"/>
              <a:gd name="connsiteY5" fmla="*/ 2807098 h 2807098"/>
              <a:gd name="connsiteX6" fmla="*/ 0 w 4587499"/>
              <a:gd name="connsiteY6" fmla="*/ 1738678 h 2807098"/>
              <a:gd name="connsiteX7" fmla="*/ 278969 w 4587499"/>
              <a:gd name="connsiteY7" fmla="*/ 224725 h 2807098"/>
              <a:gd name="connsiteX0" fmla="*/ 278969 w 4572001"/>
              <a:gd name="connsiteY0" fmla="*/ 224725 h 2807098"/>
              <a:gd name="connsiteX1" fmla="*/ 3875541 w 4572001"/>
              <a:gd name="connsiteY1" fmla="*/ 0 h 2807098"/>
              <a:gd name="connsiteX2" fmla="*/ 4525506 w 4572001"/>
              <a:gd name="connsiteY2" fmla="*/ 479483 h 2807098"/>
              <a:gd name="connsiteX3" fmla="*/ 4572001 w 4572001"/>
              <a:gd name="connsiteY3" fmla="*/ 2427390 h 2807098"/>
              <a:gd name="connsiteX4" fmla="*/ 4285282 w 4572001"/>
              <a:gd name="connsiteY4" fmla="*/ 2807098 h 2807098"/>
              <a:gd name="connsiteX5" fmla="*/ 564725 w 4572001"/>
              <a:gd name="connsiteY5" fmla="*/ 2807098 h 2807098"/>
              <a:gd name="connsiteX6" fmla="*/ 0 w 4572001"/>
              <a:gd name="connsiteY6" fmla="*/ 1738678 h 2807098"/>
              <a:gd name="connsiteX7" fmla="*/ 278969 w 4572001"/>
              <a:gd name="connsiteY7" fmla="*/ 224725 h 2807098"/>
              <a:gd name="connsiteX0" fmla="*/ 0 w 4293032"/>
              <a:gd name="connsiteY0" fmla="*/ 224725 h 2807098"/>
              <a:gd name="connsiteX1" fmla="*/ 3596572 w 4293032"/>
              <a:gd name="connsiteY1" fmla="*/ 0 h 2807098"/>
              <a:gd name="connsiteX2" fmla="*/ 4246537 w 4293032"/>
              <a:gd name="connsiteY2" fmla="*/ 479483 h 2807098"/>
              <a:gd name="connsiteX3" fmla="*/ 4293032 w 4293032"/>
              <a:gd name="connsiteY3" fmla="*/ 2427390 h 2807098"/>
              <a:gd name="connsiteX4" fmla="*/ 4006313 w 4293032"/>
              <a:gd name="connsiteY4" fmla="*/ 2807098 h 2807098"/>
              <a:gd name="connsiteX5" fmla="*/ 285756 w 4293032"/>
              <a:gd name="connsiteY5" fmla="*/ 2807098 h 2807098"/>
              <a:gd name="connsiteX6" fmla="*/ 263472 w 4293032"/>
              <a:gd name="connsiteY6" fmla="*/ 1614692 h 2807098"/>
              <a:gd name="connsiteX7" fmla="*/ 0 w 4293032"/>
              <a:gd name="connsiteY7" fmla="*/ 224725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4145798 w 4192293"/>
              <a:gd name="connsiteY2" fmla="*/ 479483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581186 h 2807098"/>
              <a:gd name="connsiteX1" fmla="*/ 3495833 w 4192293"/>
              <a:gd name="connsiteY1" fmla="*/ 0 h 2807098"/>
              <a:gd name="connsiteX2" fmla="*/ 3882327 w 4192293"/>
              <a:gd name="connsiteY2" fmla="*/ 533727 h 2807098"/>
              <a:gd name="connsiteX3" fmla="*/ 4192293 w 4192293"/>
              <a:gd name="connsiteY3" fmla="*/ 2427390 h 2807098"/>
              <a:gd name="connsiteX4" fmla="*/ 3905574 w 4192293"/>
              <a:gd name="connsiteY4" fmla="*/ 2807098 h 2807098"/>
              <a:gd name="connsiteX5" fmla="*/ 185017 w 4192293"/>
              <a:gd name="connsiteY5" fmla="*/ 2807098 h 2807098"/>
              <a:gd name="connsiteX6" fmla="*/ 162733 w 4192293"/>
              <a:gd name="connsiteY6" fmla="*/ 1614692 h 2807098"/>
              <a:gd name="connsiteX7" fmla="*/ 0 w 4192293"/>
              <a:gd name="connsiteY7" fmla="*/ 581186 h 2807098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62733 w 4192293"/>
              <a:gd name="connsiteY6" fmla="*/ 1351221 h 2543627"/>
              <a:gd name="connsiteX7" fmla="*/ 0 w 4192293"/>
              <a:gd name="connsiteY7" fmla="*/ 317715 h 2543627"/>
              <a:gd name="connsiteX0" fmla="*/ 0 w 4192293"/>
              <a:gd name="connsiteY0" fmla="*/ 317715 h 2543627"/>
              <a:gd name="connsiteX1" fmla="*/ 3619820 w 4192293"/>
              <a:gd name="connsiteY1" fmla="*/ 0 h 2543627"/>
              <a:gd name="connsiteX2" fmla="*/ 3882327 w 4192293"/>
              <a:gd name="connsiteY2" fmla="*/ 270256 h 2543627"/>
              <a:gd name="connsiteX3" fmla="*/ 4192293 w 4192293"/>
              <a:gd name="connsiteY3" fmla="*/ 2163919 h 2543627"/>
              <a:gd name="connsiteX4" fmla="*/ 3905574 w 4192293"/>
              <a:gd name="connsiteY4" fmla="*/ 2543627 h 2543627"/>
              <a:gd name="connsiteX5" fmla="*/ 185017 w 4192293"/>
              <a:gd name="connsiteY5" fmla="*/ 2543627 h 2543627"/>
              <a:gd name="connsiteX6" fmla="*/ 126798 w 4192293"/>
              <a:gd name="connsiteY6" fmla="*/ 1389967 h 2543627"/>
              <a:gd name="connsiteX7" fmla="*/ 0 w 4192293"/>
              <a:gd name="connsiteY7" fmla="*/ 317715 h 2543627"/>
              <a:gd name="connsiteX0" fmla="*/ 238537 w 4065495"/>
              <a:gd name="connsiteY0" fmla="*/ 387457 h 2543627"/>
              <a:gd name="connsiteX1" fmla="*/ 3493022 w 4065495"/>
              <a:gd name="connsiteY1" fmla="*/ 0 h 2543627"/>
              <a:gd name="connsiteX2" fmla="*/ 3755529 w 4065495"/>
              <a:gd name="connsiteY2" fmla="*/ 270256 h 2543627"/>
              <a:gd name="connsiteX3" fmla="*/ 4065495 w 4065495"/>
              <a:gd name="connsiteY3" fmla="*/ 2163919 h 2543627"/>
              <a:gd name="connsiteX4" fmla="*/ 3778776 w 4065495"/>
              <a:gd name="connsiteY4" fmla="*/ 2543627 h 2543627"/>
              <a:gd name="connsiteX5" fmla="*/ 58219 w 4065495"/>
              <a:gd name="connsiteY5" fmla="*/ 2543627 h 2543627"/>
              <a:gd name="connsiteX6" fmla="*/ 0 w 4065495"/>
              <a:gd name="connsiteY6" fmla="*/ 1389967 h 2543627"/>
              <a:gd name="connsiteX7" fmla="*/ 238537 w 4065495"/>
              <a:gd name="connsiteY7" fmla="*/ 387457 h 2543627"/>
              <a:gd name="connsiteX0" fmla="*/ 238537 w 3879833"/>
              <a:gd name="connsiteY0" fmla="*/ 387457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238537 w 3879833"/>
              <a:gd name="connsiteY7" fmla="*/ 387457 h 2543627"/>
              <a:gd name="connsiteX0" fmla="*/ 184383 w 3879833"/>
              <a:gd name="connsiteY0" fmla="*/ 187279 h 2543627"/>
              <a:gd name="connsiteX1" fmla="*/ 3493022 w 3879833"/>
              <a:gd name="connsiteY1" fmla="*/ 0 h 2543627"/>
              <a:gd name="connsiteX2" fmla="*/ 3755529 w 3879833"/>
              <a:gd name="connsiteY2" fmla="*/ 270256 h 2543627"/>
              <a:gd name="connsiteX3" fmla="*/ 3879833 w 3879833"/>
              <a:gd name="connsiteY3" fmla="*/ 2094177 h 2543627"/>
              <a:gd name="connsiteX4" fmla="*/ 3778776 w 3879833"/>
              <a:gd name="connsiteY4" fmla="*/ 2543627 h 2543627"/>
              <a:gd name="connsiteX5" fmla="*/ 58219 w 3879833"/>
              <a:gd name="connsiteY5" fmla="*/ 2543627 h 2543627"/>
              <a:gd name="connsiteX6" fmla="*/ 0 w 3879833"/>
              <a:gd name="connsiteY6" fmla="*/ 1389967 h 2543627"/>
              <a:gd name="connsiteX7" fmla="*/ 184383 w 3879833"/>
              <a:gd name="connsiteY7" fmla="*/ 187279 h 2543627"/>
              <a:gd name="connsiteX0" fmla="*/ 184383 w 3879833"/>
              <a:gd name="connsiteY0" fmla="*/ 187279 h 2648983"/>
              <a:gd name="connsiteX1" fmla="*/ 3493022 w 3879833"/>
              <a:gd name="connsiteY1" fmla="*/ 0 h 2648983"/>
              <a:gd name="connsiteX2" fmla="*/ 3755529 w 3879833"/>
              <a:gd name="connsiteY2" fmla="*/ 270256 h 2648983"/>
              <a:gd name="connsiteX3" fmla="*/ 3879833 w 3879833"/>
              <a:gd name="connsiteY3" fmla="*/ 2094177 h 2648983"/>
              <a:gd name="connsiteX4" fmla="*/ 3778776 w 3879833"/>
              <a:gd name="connsiteY4" fmla="*/ 2543627 h 2648983"/>
              <a:gd name="connsiteX5" fmla="*/ 65956 w 3879833"/>
              <a:gd name="connsiteY5" fmla="*/ 2648983 h 2648983"/>
              <a:gd name="connsiteX6" fmla="*/ 0 w 3879833"/>
              <a:gd name="connsiteY6" fmla="*/ 1389967 h 2648983"/>
              <a:gd name="connsiteX7" fmla="*/ 184383 w 3879833"/>
              <a:gd name="connsiteY7" fmla="*/ 187279 h 2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79833" h="2648983">
                <a:moveTo>
                  <a:pt x="184383" y="187279"/>
                </a:moveTo>
                <a:lnTo>
                  <a:pt x="3493022" y="0"/>
                </a:lnTo>
                <a:lnTo>
                  <a:pt x="3755529" y="270256"/>
                </a:lnTo>
                <a:lnTo>
                  <a:pt x="3879833" y="2094177"/>
                </a:lnTo>
                <a:lnTo>
                  <a:pt x="3778776" y="2543627"/>
                </a:lnTo>
                <a:lnTo>
                  <a:pt x="65956" y="2648983"/>
                </a:lnTo>
                <a:lnTo>
                  <a:pt x="0" y="1389967"/>
                </a:lnTo>
                <a:lnTo>
                  <a:pt x="184383" y="187279"/>
                </a:ln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/>
              <a:t> </a:t>
            </a:r>
          </a:p>
        </p:txBody>
      </p:sp>
      <p:sp>
        <p:nvSpPr>
          <p:cNvPr id="8" name="Platshållare för text 7">
            <a:extLst>
              <a:ext uri="{FF2B5EF4-FFF2-40B4-BE49-F238E27FC236}">
                <a16:creationId xmlns:a16="http://schemas.microsoft.com/office/drawing/2014/main" id="{8DE3EF5F-F1C0-EE43-AAE5-CDB39D388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67187" y="5052496"/>
            <a:ext cx="2805194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/>
              <a:t>Namn Namn</a:t>
            </a:r>
          </a:p>
        </p:txBody>
      </p:sp>
      <p:sp>
        <p:nvSpPr>
          <p:cNvPr id="21" name="Platshållare för text 7">
            <a:extLst>
              <a:ext uri="{FF2B5EF4-FFF2-40B4-BE49-F238E27FC236}">
                <a16:creationId xmlns:a16="http://schemas.microsoft.com/office/drawing/2014/main" id="{AD053165-BFC7-7248-8A17-28852171BA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6076" y="5052496"/>
            <a:ext cx="1811110" cy="480399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 b="0">
                <a:solidFill>
                  <a:schemeClr val="bg1"/>
                </a:solidFill>
              </a:defRPr>
            </a:lvl1pPr>
          </a:lstStyle>
          <a:p>
            <a:r>
              <a:rPr lang="sv-SE" err="1"/>
              <a:t>Yyyy-mm-dd</a:t>
            </a:r>
            <a:endParaRPr lang="sv-SE"/>
          </a:p>
        </p:txBody>
      </p:sp>
      <p:sp>
        <p:nvSpPr>
          <p:cNvPr id="23" name="Platshållare för text 22">
            <a:extLst>
              <a:ext uri="{FF2B5EF4-FFF2-40B4-BE49-F238E27FC236}">
                <a16:creationId xmlns:a16="http://schemas.microsoft.com/office/drawing/2014/main" id="{D1051D0C-D97E-A543-A77F-FEC5B1046A4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6076" y="3540940"/>
            <a:ext cx="4616304" cy="1470916"/>
          </a:xfrm>
        </p:spPr>
        <p:txBody>
          <a:bodyPr anchor="ctr">
            <a:norm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29" y="0"/>
            <a:ext cx="1739971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EA9DAFD2-6935-D24B-A680-431AEAD6AE3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29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D4825BA0-6995-A540-9106-9187B8E86E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1011630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56EF2A9F-B62A-3A4F-AA0D-2077D9B6F5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1736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5CDD606A-C226-9343-850C-0CD7BB713AE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74072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B22A92C-01AC-B441-9BD2-9D78E21D6AB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421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1D186313-5074-9B40-A05B-FAAD74E285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1359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6512C907-76C8-B14E-8C69-9FA2ABF1B49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26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A9A5D99D-C07A-CA4C-BD93-550C2E54C6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1176145" cy="6858762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96B3D05-DFAB-6E42-8DDE-401C0C4124F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80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rt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dobjekt 10">
            <a:extLst>
              <a:ext uri="{FF2B5EF4-FFF2-40B4-BE49-F238E27FC236}">
                <a16:creationId xmlns:a16="http://schemas.microsoft.com/office/drawing/2014/main" id="{DD060602-B620-C74E-B38B-691E1A91BD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358727" cy="6858001"/>
          </a:xfrm>
          <a:prstGeom prst="rect">
            <a:avLst/>
          </a:prstGeom>
        </p:spPr>
      </p:pic>
      <p:sp>
        <p:nvSpPr>
          <p:cNvPr id="12" name="Rektangel med klippta hörn på samma sida 15">
            <a:extLst>
              <a:ext uri="{FF2B5EF4-FFF2-40B4-BE49-F238E27FC236}">
                <a16:creationId xmlns:a16="http://schemas.microsoft.com/office/drawing/2014/main" id="{81557AFA-A18B-F84C-9DD9-7FA7201DAF2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4" name="Rektangel 16">
            <a:extLst>
              <a:ext uri="{FF2B5EF4-FFF2-40B4-BE49-F238E27FC236}">
                <a16:creationId xmlns:a16="http://schemas.microsoft.com/office/drawing/2014/main" id="{8D6D1418-6D28-5748-AD2A-22EB2D5BF636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5" name="Platshållare för text 4">
            <a:extLst>
              <a:ext uri="{FF2B5EF4-FFF2-40B4-BE49-F238E27FC236}">
                <a16:creationId xmlns:a16="http://schemas.microsoft.com/office/drawing/2014/main" id="{AFB582BC-5CBD-9B45-B46F-04C4312485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7" name="Bildobjekt 12">
            <a:extLst>
              <a:ext uri="{FF2B5EF4-FFF2-40B4-BE49-F238E27FC236}">
                <a16:creationId xmlns:a16="http://schemas.microsoft.com/office/drawing/2014/main" id="{36E710AF-EC36-FB40-9337-F952A04D747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517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objekt 6">
            <a:extLst>
              <a:ext uri="{FF2B5EF4-FFF2-40B4-BE49-F238E27FC236}">
                <a16:creationId xmlns:a16="http://schemas.microsoft.com/office/drawing/2014/main" id="{492CA17E-1A89-2A4D-94E8-F227205D8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B545A1A3-6205-7444-8264-B14BC2E53C2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31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FE1EC706-9D41-9A41-9092-4C1819DEFF9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FC70F811-EFA3-4141-85CE-FA1E4AD5724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801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EBCCA17-C100-2F4F-9338-DCADCE8D1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D4E4481A-E106-7845-BF16-39102934FC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119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Bildobjekt 28">
            <a:extLst>
              <a:ext uri="{FF2B5EF4-FFF2-40B4-BE49-F238E27FC236}">
                <a16:creationId xmlns:a16="http://schemas.microsoft.com/office/drawing/2014/main" id="{C666258D-2FD0-8C48-9BEB-88F2F535E5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1EAFEABD-2739-EB4F-AA0E-BD23CF928FD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60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Bildobjekt 26">
            <a:extLst>
              <a:ext uri="{FF2B5EF4-FFF2-40B4-BE49-F238E27FC236}">
                <a16:creationId xmlns:a16="http://schemas.microsoft.com/office/drawing/2014/main" id="{AF717FD6-7DF9-FB4B-9959-21C68BADA5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4FB1198F-3128-AF45-9AC9-83881B410AD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182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esseväcka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E8805EB0-285A-A14B-BCE3-4E68C363B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2024-02-06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049773D4-ABEE-4B47-A0A9-7FA19569A9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5" name="Rektangel 16">
            <a:extLst>
              <a:ext uri="{FF2B5EF4-FFF2-40B4-BE49-F238E27FC236}">
                <a16:creationId xmlns:a16="http://schemas.microsoft.com/office/drawing/2014/main" id="{36A7E7AE-9C27-C14E-B536-75E61372EE31}"/>
              </a:ext>
            </a:extLst>
          </p:cNvPr>
          <p:cNvSpPr/>
          <p:nvPr userDrawn="1"/>
        </p:nvSpPr>
        <p:spPr>
          <a:xfrm rot="10645457">
            <a:off x="1458907" y="1437688"/>
            <a:ext cx="9401183" cy="4096922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grpSp>
        <p:nvGrpSpPr>
          <p:cNvPr id="6" name="Grupp 5">
            <a:extLst>
              <a:ext uri="{FF2B5EF4-FFF2-40B4-BE49-F238E27FC236}">
                <a16:creationId xmlns:a16="http://schemas.microsoft.com/office/drawing/2014/main" id="{371D5583-6E6A-B04F-953E-3DD3CEECFA70}"/>
              </a:ext>
            </a:extLst>
          </p:cNvPr>
          <p:cNvGrpSpPr/>
          <p:nvPr userDrawn="1"/>
        </p:nvGrpSpPr>
        <p:grpSpPr>
          <a:xfrm>
            <a:off x="8953792" y="2555004"/>
            <a:ext cx="1748166" cy="2868656"/>
            <a:chOff x="3215827" y="1502410"/>
            <a:chExt cx="1748166" cy="2868656"/>
          </a:xfrm>
        </p:grpSpPr>
        <p:sp>
          <p:nvSpPr>
            <p:cNvPr id="7" name="Frihandsfigur 6">
              <a:extLst>
                <a:ext uri="{FF2B5EF4-FFF2-40B4-BE49-F238E27FC236}">
                  <a16:creationId xmlns:a16="http://schemas.microsoft.com/office/drawing/2014/main" id="{3ECE724E-053C-354A-BD81-1F006AE955D7}"/>
                </a:ext>
              </a:extLst>
            </p:cNvPr>
            <p:cNvSpPr/>
            <p:nvPr/>
          </p:nvSpPr>
          <p:spPr>
            <a:xfrm>
              <a:off x="3878242" y="1833790"/>
              <a:ext cx="380698" cy="495023"/>
            </a:xfrm>
            <a:custGeom>
              <a:avLst/>
              <a:gdLst>
                <a:gd name="connsiteX0" fmla="*/ 24079 w 380698"/>
                <a:gd name="connsiteY0" fmla="*/ 43219 h 495022"/>
                <a:gd name="connsiteX1" fmla="*/ 0 w 380698"/>
                <a:gd name="connsiteY1" fmla="*/ 490358 h 495022"/>
                <a:gd name="connsiteX2" fmla="*/ 86514 w 380698"/>
                <a:gd name="connsiteY2" fmla="*/ 495213 h 495022"/>
                <a:gd name="connsiteX3" fmla="*/ 389359 w 380698"/>
                <a:gd name="connsiteY3" fmla="*/ 485598 h 495022"/>
                <a:gd name="connsiteX4" fmla="*/ 384505 w 380698"/>
                <a:gd name="connsiteY4" fmla="*/ 206767 h 495022"/>
                <a:gd name="connsiteX5" fmla="*/ 374893 w 380698"/>
                <a:gd name="connsiteY5" fmla="*/ 9615 h 495022"/>
                <a:gd name="connsiteX6" fmla="*/ 81755 w 380698"/>
                <a:gd name="connsiteY6" fmla="*/ 4760 h 495022"/>
                <a:gd name="connsiteX7" fmla="*/ 24079 w 380698"/>
                <a:gd name="connsiteY7" fmla="*/ 0 h 49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698" h="495022">
                  <a:moveTo>
                    <a:pt x="24079" y="43219"/>
                  </a:moveTo>
                  <a:lnTo>
                    <a:pt x="0" y="490358"/>
                  </a:lnTo>
                  <a:lnTo>
                    <a:pt x="86514" y="495213"/>
                  </a:lnTo>
                  <a:lnTo>
                    <a:pt x="389359" y="485598"/>
                  </a:lnTo>
                  <a:lnTo>
                    <a:pt x="384505" y="206767"/>
                  </a:lnTo>
                  <a:lnTo>
                    <a:pt x="374893" y="9615"/>
                  </a:lnTo>
                  <a:lnTo>
                    <a:pt x="81755" y="4760"/>
                  </a:lnTo>
                  <a:lnTo>
                    <a:pt x="2407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8" name="Frihandsfigur 7">
              <a:extLst>
                <a:ext uri="{FF2B5EF4-FFF2-40B4-BE49-F238E27FC236}">
                  <a16:creationId xmlns:a16="http://schemas.microsoft.com/office/drawing/2014/main" id="{31F7A419-677A-1C45-8523-97C56306119B}"/>
                </a:ext>
              </a:extLst>
            </p:cNvPr>
            <p:cNvSpPr/>
            <p:nvPr/>
          </p:nvSpPr>
          <p:spPr>
            <a:xfrm>
              <a:off x="3494688" y="2362417"/>
              <a:ext cx="1180165" cy="2008649"/>
            </a:xfrm>
            <a:custGeom>
              <a:avLst/>
              <a:gdLst>
                <a:gd name="connsiteX0" fmla="*/ 316265 w 1180164"/>
                <a:gd name="connsiteY0" fmla="*/ 19515 h 2008649"/>
                <a:gd name="connsiteX1" fmla="*/ 835157 w 1180164"/>
                <a:gd name="connsiteY1" fmla="*/ 0 h 2008649"/>
                <a:gd name="connsiteX2" fmla="*/ 869039 w 1180164"/>
                <a:gd name="connsiteY2" fmla="*/ 173353 h 2008649"/>
                <a:gd name="connsiteX3" fmla="*/ 1091082 w 1180164"/>
                <a:gd name="connsiteY3" fmla="*/ 1554371 h 2008649"/>
                <a:gd name="connsiteX4" fmla="*/ 1172837 w 1180164"/>
                <a:gd name="connsiteY4" fmla="*/ 1554371 h 2008649"/>
                <a:gd name="connsiteX5" fmla="*/ 1187208 w 1180164"/>
                <a:gd name="connsiteY5" fmla="*/ 2005508 h 2008649"/>
                <a:gd name="connsiteX6" fmla="*/ 168174 w 1180164"/>
                <a:gd name="connsiteY6" fmla="*/ 2010363 h 2008649"/>
                <a:gd name="connsiteX7" fmla="*/ 0 w 1180164"/>
                <a:gd name="connsiteY7" fmla="*/ 2000748 h 2008649"/>
                <a:gd name="connsiteX8" fmla="*/ 23984 w 1180164"/>
                <a:gd name="connsiteY8" fmla="*/ 1577599 h 2008649"/>
                <a:gd name="connsiteX9" fmla="*/ 168174 w 1180164"/>
                <a:gd name="connsiteY9" fmla="*/ 1563224 h 2008649"/>
                <a:gd name="connsiteX10" fmla="*/ 316265 w 1180164"/>
                <a:gd name="connsiteY10" fmla="*/ 394495 h 2008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0164" h="2008649">
                  <a:moveTo>
                    <a:pt x="316265" y="19515"/>
                  </a:moveTo>
                  <a:lnTo>
                    <a:pt x="835157" y="0"/>
                  </a:lnTo>
                  <a:lnTo>
                    <a:pt x="869039" y="173353"/>
                  </a:lnTo>
                  <a:lnTo>
                    <a:pt x="1091082" y="1554371"/>
                  </a:lnTo>
                  <a:lnTo>
                    <a:pt x="1172837" y="1554371"/>
                  </a:lnTo>
                  <a:lnTo>
                    <a:pt x="1187208" y="2005508"/>
                  </a:lnTo>
                  <a:lnTo>
                    <a:pt x="168174" y="2010363"/>
                  </a:lnTo>
                  <a:lnTo>
                    <a:pt x="0" y="2000748"/>
                  </a:lnTo>
                  <a:lnTo>
                    <a:pt x="23984" y="1577599"/>
                  </a:lnTo>
                  <a:lnTo>
                    <a:pt x="168174" y="1563224"/>
                  </a:lnTo>
                  <a:lnTo>
                    <a:pt x="316265" y="394495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9" name="Frihandsfigur 8">
              <a:extLst>
                <a:ext uri="{FF2B5EF4-FFF2-40B4-BE49-F238E27FC236}">
                  <a16:creationId xmlns:a16="http://schemas.microsoft.com/office/drawing/2014/main" id="{D937918E-685D-354C-B9BA-164BD0C2C39F}"/>
                </a:ext>
              </a:extLst>
            </p:cNvPr>
            <p:cNvSpPr/>
            <p:nvPr/>
          </p:nvSpPr>
          <p:spPr>
            <a:xfrm>
              <a:off x="4335841" y="1959164"/>
              <a:ext cx="628152" cy="237992"/>
            </a:xfrm>
            <a:custGeom>
              <a:avLst/>
              <a:gdLst>
                <a:gd name="connsiteX0" fmla="*/ 4854 w 628152"/>
                <a:gd name="connsiteY0" fmla="*/ 24085 h 237991"/>
                <a:gd name="connsiteX1" fmla="*/ 0 w 628152"/>
                <a:gd name="connsiteY1" fmla="*/ 182682 h 237991"/>
                <a:gd name="connsiteX2" fmla="*/ 620062 w 628152"/>
                <a:gd name="connsiteY2" fmla="*/ 245226 h 237991"/>
                <a:gd name="connsiteX3" fmla="*/ 629675 w 628152"/>
                <a:gd name="connsiteY3" fmla="*/ 0 h 23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8152" h="237991">
                  <a:moveTo>
                    <a:pt x="4854" y="24085"/>
                  </a:moveTo>
                  <a:lnTo>
                    <a:pt x="0" y="182682"/>
                  </a:lnTo>
                  <a:lnTo>
                    <a:pt x="620062" y="245226"/>
                  </a:lnTo>
                  <a:lnTo>
                    <a:pt x="629675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0" name="Frihandsfigur 9">
              <a:extLst>
                <a:ext uri="{FF2B5EF4-FFF2-40B4-BE49-F238E27FC236}">
                  <a16:creationId xmlns:a16="http://schemas.microsoft.com/office/drawing/2014/main" id="{8DF3789E-030C-2548-80FB-52BFE92AB146}"/>
                </a:ext>
              </a:extLst>
            </p:cNvPr>
            <p:cNvSpPr/>
            <p:nvPr/>
          </p:nvSpPr>
          <p:spPr>
            <a:xfrm>
              <a:off x="3215827" y="1939934"/>
              <a:ext cx="571048" cy="266551"/>
            </a:xfrm>
            <a:custGeom>
              <a:avLst/>
              <a:gdLst>
                <a:gd name="connsiteX0" fmla="*/ 571999 w 571047"/>
                <a:gd name="connsiteY0" fmla="*/ 43315 h 266550"/>
                <a:gd name="connsiteX1" fmla="*/ 562387 w 571047"/>
                <a:gd name="connsiteY1" fmla="*/ 173067 h 266550"/>
                <a:gd name="connsiteX2" fmla="*/ 28838 w 571047"/>
                <a:gd name="connsiteY2" fmla="*/ 274071 h 266550"/>
                <a:gd name="connsiteX3" fmla="*/ 0 w 571047"/>
                <a:gd name="connsiteY3" fmla="*/ 0 h 26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047" h="266550">
                  <a:moveTo>
                    <a:pt x="571999" y="43315"/>
                  </a:moveTo>
                  <a:lnTo>
                    <a:pt x="562387" y="173067"/>
                  </a:lnTo>
                  <a:lnTo>
                    <a:pt x="28838" y="274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  <p:sp>
          <p:nvSpPr>
            <p:cNvPr id="11" name="Frihandsfigur 10">
              <a:extLst>
                <a:ext uri="{FF2B5EF4-FFF2-40B4-BE49-F238E27FC236}">
                  <a16:creationId xmlns:a16="http://schemas.microsoft.com/office/drawing/2014/main" id="{F4B2204A-E9A0-DD4E-9B3C-B8D03279C894}"/>
                </a:ext>
              </a:extLst>
            </p:cNvPr>
            <p:cNvSpPr/>
            <p:nvPr/>
          </p:nvSpPr>
          <p:spPr>
            <a:xfrm>
              <a:off x="3807146" y="1502410"/>
              <a:ext cx="504425" cy="285590"/>
            </a:xfrm>
            <a:custGeom>
              <a:avLst/>
              <a:gdLst>
                <a:gd name="connsiteX0" fmla="*/ 0 w 504425"/>
                <a:gd name="connsiteY0" fmla="*/ 293301 h 285589"/>
                <a:gd name="connsiteX1" fmla="*/ 509470 w 504425"/>
                <a:gd name="connsiteY1" fmla="*/ 293301 h 285589"/>
                <a:gd name="connsiteX2" fmla="*/ 249929 w 504425"/>
                <a:gd name="connsiteY2" fmla="*/ 0 h 285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4425" h="285589">
                  <a:moveTo>
                    <a:pt x="0" y="293301"/>
                  </a:moveTo>
                  <a:lnTo>
                    <a:pt x="509470" y="293301"/>
                  </a:lnTo>
                  <a:lnTo>
                    <a:pt x="249929" y="0"/>
                  </a:lnTo>
                  <a:close/>
                </a:path>
              </a:pathLst>
            </a:custGeom>
            <a:solidFill>
              <a:schemeClr val="bg1"/>
            </a:solidFill>
            <a:ln w="95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sv-SE"/>
            </a:p>
          </p:txBody>
        </p:sp>
      </p:grpSp>
      <p:sp>
        <p:nvSpPr>
          <p:cNvPr id="13" name="Platshållare för text 12">
            <a:extLst>
              <a:ext uri="{FF2B5EF4-FFF2-40B4-BE49-F238E27FC236}">
                <a16:creationId xmlns:a16="http://schemas.microsoft.com/office/drawing/2014/main" id="{3E4EC0A6-71CC-6046-89C1-AC63D6DA82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01649" y="1952876"/>
            <a:ext cx="6984508" cy="3292091"/>
          </a:xfrm>
        </p:spPr>
        <p:txBody>
          <a:bodyPr anchor="ctr">
            <a:norm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Rubrik</a:t>
            </a:r>
          </a:p>
        </p:txBody>
      </p:sp>
    </p:spTree>
    <p:extLst>
      <p:ext uri="{BB962C8B-B14F-4D97-AF65-F5344CB8AC3E}">
        <p14:creationId xmlns:p14="http://schemas.microsoft.com/office/powerpoint/2010/main" val="28941628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objekt 24">
            <a:extLst>
              <a:ext uri="{FF2B5EF4-FFF2-40B4-BE49-F238E27FC236}">
                <a16:creationId xmlns:a16="http://schemas.microsoft.com/office/drawing/2014/main" id="{127CE566-981D-BE42-AC2F-E216911A1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74223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C801AEC5-226B-394C-9B8A-0E2F6578188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779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objekt 22">
            <a:extLst>
              <a:ext uri="{FF2B5EF4-FFF2-40B4-BE49-F238E27FC236}">
                <a16:creationId xmlns:a16="http://schemas.microsoft.com/office/drawing/2014/main" id="{C6E0AEE3-0DD1-8D49-9FA8-2F39ACD43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667F7E3-43A2-3348-ADC6-159992F9242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67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Bildobjekt 20">
            <a:extLst>
              <a:ext uri="{FF2B5EF4-FFF2-40B4-BE49-F238E27FC236}">
                <a16:creationId xmlns:a16="http://schemas.microsoft.com/office/drawing/2014/main" id="{6527FA6A-D20A-A242-812E-1934AEE946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2"/>
            <a:ext cx="12192000" cy="6858762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706D99CD-276E-F149-9044-5C32E8674115}"/>
              </a:ext>
            </a:extLst>
          </p:cNvPr>
          <p:cNvSpPr/>
          <p:nvPr userDrawn="1"/>
        </p:nvSpPr>
        <p:spPr>
          <a:xfrm rot="10800000" flipH="1">
            <a:off x="933123" y="4102609"/>
            <a:ext cx="5282628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990B8431-8099-B040-AB6C-A1365BECF90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2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objekt 18">
            <a:extLst>
              <a:ext uri="{FF2B5EF4-FFF2-40B4-BE49-F238E27FC236}">
                <a16:creationId xmlns:a16="http://schemas.microsoft.com/office/drawing/2014/main" id="{FA2A2445-26E7-044F-BF3E-BD624B0599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68793" y="4167180"/>
            <a:ext cx="4962241" cy="195698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9078 w 10000"/>
              <a:gd name="connsiteY5" fmla="*/ 9560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000"/>
              <a:gd name="connsiteX1" fmla="*/ 321 w 10000"/>
              <a:gd name="connsiteY1" fmla="*/ 0 h 10000"/>
              <a:gd name="connsiteX2" fmla="*/ 9674 w 10000"/>
              <a:gd name="connsiteY2" fmla="*/ 254 h 10000"/>
              <a:gd name="connsiteX3" fmla="*/ 10000 w 10000"/>
              <a:gd name="connsiteY3" fmla="*/ 3981 h 10000"/>
              <a:gd name="connsiteX4" fmla="*/ 9561 w 10000"/>
              <a:gd name="connsiteY4" fmla="*/ 8611 h 10000"/>
              <a:gd name="connsiteX5" fmla="*/ 9078 w 10000"/>
              <a:gd name="connsiteY5" fmla="*/ 9941 h 10000"/>
              <a:gd name="connsiteX6" fmla="*/ 4399 w 10000"/>
              <a:gd name="connsiteY6" fmla="*/ 9999 h 10000"/>
              <a:gd name="connsiteX7" fmla="*/ 20 w 10000"/>
              <a:gd name="connsiteY7" fmla="*/ 9443 h 10000"/>
              <a:gd name="connsiteX8" fmla="*/ 1 w 10000"/>
              <a:gd name="connsiteY8" fmla="*/ 5316 h 10000"/>
              <a:gd name="connsiteX0" fmla="*/ 1 w 9674"/>
              <a:gd name="connsiteY0" fmla="*/ 5316 h 10000"/>
              <a:gd name="connsiteX1" fmla="*/ 321 w 9674"/>
              <a:gd name="connsiteY1" fmla="*/ 0 h 10000"/>
              <a:gd name="connsiteX2" fmla="*/ 9674 w 9674"/>
              <a:gd name="connsiteY2" fmla="*/ 254 h 10000"/>
              <a:gd name="connsiteX3" fmla="*/ 9521 w 9674"/>
              <a:gd name="connsiteY3" fmla="*/ 4799 h 10000"/>
              <a:gd name="connsiteX4" fmla="*/ 9561 w 9674"/>
              <a:gd name="connsiteY4" fmla="*/ 8611 h 10000"/>
              <a:gd name="connsiteX5" fmla="*/ 9078 w 9674"/>
              <a:gd name="connsiteY5" fmla="*/ 9941 h 10000"/>
              <a:gd name="connsiteX6" fmla="*/ 4399 w 9674"/>
              <a:gd name="connsiteY6" fmla="*/ 9999 h 10000"/>
              <a:gd name="connsiteX7" fmla="*/ 20 w 9674"/>
              <a:gd name="connsiteY7" fmla="*/ 9443 h 10000"/>
              <a:gd name="connsiteX8" fmla="*/ 1 w 9674"/>
              <a:gd name="connsiteY8" fmla="*/ 5316 h 10000"/>
              <a:gd name="connsiteX0" fmla="*/ 1 w 10110"/>
              <a:gd name="connsiteY0" fmla="*/ 5316 h 10000"/>
              <a:gd name="connsiteX1" fmla="*/ 332 w 10110"/>
              <a:gd name="connsiteY1" fmla="*/ 0 h 10000"/>
              <a:gd name="connsiteX2" fmla="*/ 10110 w 10110"/>
              <a:gd name="connsiteY2" fmla="*/ 1025 h 10000"/>
              <a:gd name="connsiteX3" fmla="*/ 9842 w 10110"/>
              <a:gd name="connsiteY3" fmla="*/ 4799 h 10000"/>
              <a:gd name="connsiteX4" fmla="*/ 9883 w 10110"/>
              <a:gd name="connsiteY4" fmla="*/ 8611 h 10000"/>
              <a:gd name="connsiteX5" fmla="*/ 9384 w 10110"/>
              <a:gd name="connsiteY5" fmla="*/ 9941 h 10000"/>
              <a:gd name="connsiteX6" fmla="*/ 4547 w 10110"/>
              <a:gd name="connsiteY6" fmla="*/ 9999 h 10000"/>
              <a:gd name="connsiteX7" fmla="*/ 21 w 10110"/>
              <a:gd name="connsiteY7" fmla="*/ 9443 h 10000"/>
              <a:gd name="connsiteX8" fmla="*/ 1 w 10110"/>
              <a:gd name="connsiteY8" fmla="*/ 5316 h 10000"/>
              <a:gd name="connsiteX0" fmla="*/ 1 w 10110"/>
              <a:gd name="connsiteY0" fmla="*/ 5269 h 9953"/>
              <a:gd name="connsiteX1" fmla="*/ 68 w 10110"/>
              <a:gd name="connsiteY1" fmla="*/ 0 h 9953"/>
              <a:gd name="connsiteX2" fmla="*/ 10110 w 10110"/>
              <a:gd name="connsiteY2" fmla="*/ 978 h 9953"/>
              <a:gd name="connsiteX3" fmla="*/ 9842 w 10110"/>
              <a:gd name="connsiteY3" fmla="*/ 4752 h 9953"/>
              <a:gd name="connsiteX4" fmla="*/ 9883 w 10110"/>
              <a:gd name="connsiteY4" fmla="*/ 8564 h 9953"/>
              <a:gd name="connsiteX5" fmla="*/ 9384 w 10110"/>
              <a:gd name="connsiteY5" fmla="*/ 9894 h 9953"/>
              <a:gd name="connsiteX6" fmla="*/ 4547 w 10110"/>
              <a:gd name="connsiteY6" fmla="*/ 9952 h 9953"/>
              <a:gd name="connsiteX7" fmla="*/ 21 w 10110"/>
              <a:gd name="connsiteY7" fmla="*/ 9396 h 9953"/>
              <a:gd name="connsiteX8" fmla="*/ 1 w 10110"/>
              <a:gd name="connsiteY8" fmla="*/ 5269 h 9953"/>
              <a:gd name="connsiteX0" fmla="*/ 0 w 10100"/>
              <a:gd name="connsiteY0" fmla="*/ 2424 h 10000"/>
              <a:gd name="connsiteX1" fmla="*/ 167 w 10100"/>
              <a:gd name="connsiteY1" fmla="*/ 0 h 10000"/>
              <a:gd name="connsiteX2" fmla="*/ 10100 w 10100"/>
              <a:gd name="connsiteY2" fmla="*/ 983 h 10000"/>
              <a:gd name="connsiteX3" fmla="*/ 9835 w 10100"/>
              <a:gd name="connsiteY3" fmla="*/ 4774 h 10000"/>
              <a:gd name="connsiteX4" fmla="*/ 9875 w 10100"/>
              <a:gd name="connsiteY4" fmla="*/ 8604 h 10000"/>
              <a:gd name="connsiteX5" fmla="*/ 9382 w 10100"/>
              <a:gd name="connsiteY5" fmla="*/ 9941 h 10000"/>
              <a:gd name="connsiteX6" fmla="*/ 4598 w 10100"/>
              <a:gd name="connsiteY6" fmla="*/ 9999 h 10000"/>
              <a:gd name="connsiteX7" fmla="*/ 121 w 10100"/>
              <a:gd name="connsiteY7" fmla="*/ 9440 h 10000"/>
              <a:gd name="connsiteX8" fmla="*/ 0 w 10100"/>
              <a:gd name="connsiteY8" fmla="*/ 2424 h 10000"/>
              <a:gd name="connsiteX0" fmla="*/ 28 w 10128"/>
              <a:gd name="connsiteY0" fmla="*/ 2424 h 9999"/>
              <a:gd name="connsiteX1" fmla="*/ 195 w 10128"/>
              <a:gd name="connsiteY1" fmla="*/ 0 h 9999"/>
              <a:gd name="connsiteX2" fmla="*/ 10128 w 10128"/>
              <a:gd name="connsiteY2" fmla="*/ 983 h 9999"/>
              <a:gd name="connsiteX3" fmla="*/ 9863 w 10128"/>
              <a:gd name="connsiteY3" fmla="*/ 4774 h 9999"/>
              <a:gd name="connsiteX4" fmla="*/ 9903 w 10128"/>
              <a:gd name="connsiteY4" fmla="*/ 8604 h 9999"/>
              <a:gd name="connsiteX5" fmla="*/ 9410 w 10128"/>
              <a:gd name="connsiteY5" fmla="*/ 9941 h 9999"/>
              <a:gd name="connsiteX6" fmla="*/ 4626 w 10128"/>
              <a:gd name="connsiteY6" fmla="*/ 9999 h 9999"/>
              <a:gd name="connsiteX7" fmla="*/ 1 w 10128"/>
              <a:gd name="connsiteY7" fmla="*/ 8318 h 9999"/>
              <a:gd name="connsiteX8" fmla="*/ 28 w 10128"/>
              <a:gd name="connsiteY8" fmla="*/ 2424 h 9999"/>
              <a:gd name="connsiteX0" fmla="*/ 28 w 10000"/>
              <a:gd name="connsiteY0" fmla="*/ 2424 h 9942"/>
              <a:gd name="connsiteX1" fmla="*/ 193 w 10000"/>
              <a:gd name="connsiteY1" fmla="*/ 0 h 9942"/>
              <a:gd name="connsiteX2" fmla="*/ 10000 w 10000"/>
              <a:gd name="connsiteY2" fmla="*/ 983 h 9942"/>
              <a:gd name="connsiteX3" fmla="*/ 9738 w 10000"/>
              <a:gd name="connsiteY3" fmla="*/ 4774 h 9942"/>
              <a:gd name="connsiteX4" fmla="*/ 9778 w 10000"/>
              <a:gd name="connsiteY4" fmla="*/ 8605 h 9942"/>
              <a:gd name="connsiteX5" fmla="*/ 9291 w 10000"/>
              <a:gd name="connsiteY5" fmla="*/ 9942 h 9942"/>
              <a:gd name="connsiteX6" fmla="*/ 2540 w 10000"/>
              <a:gd name="connsiteY6" fmla="*/ 9274 h 9942"/>
              <a:gd name="connsiteX7" fmla="*/ 1 w 10000"/>
              <a:gd name="connsiteY7" fmla="*/ 8319 h 9942"/>
              <a:gd name="connsiteX8" fmla="*/ 28 w 10000"/>
              <a:gd name="connsiteY8" fmla="*/ 2424 h 9942"/>
              <a:gd name="connsiteX0" fmla="*/ 28 w 10000"/>
              <a:gd name="connsiteY0" fmla="*/ 2438 h 10000"/>
              <a:gd name="connsiteX1" fmla="*/ 193 w 10000"/>
              <a:gd name="connsiteY1" fmla="*/ 0 h 10000"/>
              <a:gd name="connsiteX2" fmla="*/ 10000 w 10000"/>
              <a:gd name="connsiteY2" fmla="*/ 989 h 10000"/>
              <a:gd name="connsiteX3" fmla="*/ 9738 w 10000"/>
              <a:gd name="connsiteY3" fmla="*/ 4802 h 10000"/>
              <a:gd name="connsiteX4" fmla="*/ 9778 w 10000"/>
              <a:gd name="connsiteY4" fmla="*/ 8655 h 10000"/>
              <a:gd name="connsiteX5" fmla="*/ 9291 w 10000"/>
              <a:gd name="connsiteY5" fmla="*/ 10000 h 10000"/>
              <a:gd name="connsiteX6" fmla="*/ 2336 w 10000"/>
              <a:gd name="connsiteY6" fmla="*/ 9726 h 10000"/>
              <a:gd name="connsiteX7" fmla="*/ 1 w 10000"/>
              <a:gd name="connsiteY7" fmla="*/ 8368 h 10000"/>
              <a:gd name="connsiteX8" fmla="*/ 28 w 10000"/>
              <a:gd name="connsiteY8" fmla="*/ 243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8" y="2438"/>
                </a:moveTo>
                <a:cubicBezTo>
                  <a:pt x="33" y="2487"/>
                  <a:pt x="186" y="58"/>
                  <a:pt x="193" y="0"/>
                </a:cubicBezTo>
                <a:cubicBezTo>
                  <a:pt x="175" y="51"/>
                  <a:pt x="10008" y="970"/>
                  <a:pt x="10000" y="989"/>
                </a:cubicBezTo>
                <a:cubicBezTo>
                  <a:pt x="9970" y="932"/>
                  <a:pt x="9735" y="4933"/>
                  <a:pt x="9738" y="4802"/>
                </a:cubicBezTo>
                <a:cubicBezTo>
                  <a:pt x="9722" y="4733"/>
                  <a:pt x="9810" y="8590"/>
                  <a:pt x="9778" y="8655"/>
                </a:cubicBezTo>
                <a:cubicBezTo>
                  <a:pt x="9810" y="8606"/>
                  <a:pt x="9243" y="9975"/>
                  <a:pt x="9291" y="10000"/>
                </a:cubicBezTo>
                <a:lnTo>
                  <a:pt x="2336" y="9726"/>
                </a:lnTo>
                <a:cubicBezTo>
                  <a:pt x="2387" y="9758"/>
                  <a:pt x="-48" y="8302"/>
                  <a:pt x="1" y="8368"/>
                </a:cubicBezTo>
                <a:cubicBezTo>
                  <a:pt x="-7" y="8323"/>
                  <a:pt x="23" y="2479"/>
                  <a:pt x="28" y="2438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0609B4D6-CB00-324C-9CAB-FB9D45C9953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5672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C6B21576-D633-C24F-85E2-B5CC16F421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44521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939228" y="4176805"/>
            <a:ext cx="4992715" cy="1961907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2"/>
              <a:gd name="connsiteY0" fmla="*/ 5112 h 10000"/>
              <a:gd name="connsiteX1" fmla="*/ 321 w 9872"/>
              <a:gd name="connsiteY1" fmla="*/ 0 h 10000"/>
              <a:gd name="connsiteX2" fmla="*/ 9674 w 9872"/>
              <a:gd name="connsiteY2" fmla="*/ 244 h 10000"/>
              <a:gd name="connsiteX3" fmla="*/ 9721 w 9872"/>
              <a:gd name="connsiteY3" fmla="*/ 1901 h 10000"/>
              <a:gd name="connsiteX4" fmla="*/ 9869 w 9872"/>
              <a:gd name="connsiteY4" fmla="*/ 9446 h 10000"/>
              <a:gd name="connsiteX5" fmla="*/ 7437 w 9872"/>
              <a:gd name="connsiteY5" fmla="*/ 10000 h 10000"/>
              <a:gd name="connsiteX6" fmla="*/ 4399 w 9872"/>
              <a:gd name="connsiteY6" fmla="*/ 9616 h 10000"/>
              <a:gd name="connsiteX7" fmla="*/ 20 w 9872"/>
              <a:gd name="connsiteY7" fmla="*/ 9081 h 10000"/>
              <a:gd name="connsiteX8" fmla="*/ 1 w 9872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18 w 10000"/>
              <a:gd name="connsiteY2" fmla="*/ 1134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5 w 10000"/>
              <a:gd name="connsiteY1" fmla="*/ 0 h 10000"/>
              <a:gd name="connsiteX2" fmla="*/ 8969 w 10000"/>
              <a:gd name="connsiteY2" fmla="*/ 848 h 10000"/>
              <a:gd name="connsiteX3" fmla="*/ 9847 w 10000"/>
              <a:gd name="connsiteY3" fmla="*/ 1901 h 10000"/>
              <a:gd name="connsiteX4" fmla="*/ 9997 w 10000"/>
              <a:gd name="connsiteY4" fmla="*/ 9446 h 10000"/>
              <a:gd name="connsiteX5" fmla="*/ 7533 w 10000"/>
              <a:gd name="connsiteY5" fmla="*/ 10000 h 10000"/>
              <a:gd name="connsiteX6" fmla="*/ 4456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4926 h 9814"/>
              <a:gd name="connsiteX1" fmla="*/ 1368 w 10000"/>
              <a:gd name="connsiteY1" fmla="*/ 0 h 9814"/>
              <a:gd name="connsiteX2" fmla="*/ 8969 w 10000"/>
              <a:gd name="connsiteY2" fmla="*/ 662 h 9814"/>
              <a:gd name="connsiteX3" fmla="*/ 9847 w 10000"/>
              <a:gd name="connsiteY3" fmla="*/ 1715 h 9814"/>
              <a:gd name="connsiteX4" fmla="*/ 9997 w 10000"/>
              <a:gd name="connsiteY4" fmla="*/ 9260 h 9814"/>
              <a:gd name="connsiteX5" fmla="*/ 7533 w 10000"/>
              <a:gd name="connsiteY5" fmla="*/ 9814 h 9814"/>
              <a:gd name="connsiteX6" fmla="*/ 4456 w 10000"/>
              <a:gd name="connsiteY6" fmla="*/ 9430 h 9814"/>
              <a:gd name="connsiteX7" fmla="*/ 20 w 10000"/>
              <a:gd name="connsiteY7" fmla="*/ 8895 h 9814"/>
              <a:gd name="connsiteX8" fmla="*/ 1 w 10000"/>
              <a:gd name="connsiteY8" fmla="*/ 4926 h 9814"/>
              <a:gd name="connsiteX0" fmla="*/ 0 w 10033"/>
              <a:gd name="connsiteY0" fmla="*/ 0 h 10560"/>
              <a:gd name="connsiteX1" fmla="*/ 1401 w 10033"/>
              <a:gd name="connsiteY1" fmla="*/ 560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033"/>
              <a:gd name="connsiteY0" fmla="*/ 0 h 10560"/>
              <a:gd name="connsiteX1" fmla="*/ 1290 w 10033"/>
              <a:gd name="connsiteY1" fmla="*/ 808 h 10560"/>
              <a:gd name="connsiteX2" fmla="*/ 9002 w 10033"/>
              <a:gd name="connsiteY2" fmla="*/ 1235 h 10560"/>
              <a:gd name="connsiteX3" fmla="*/ 9880 w 10033"/>
              <a:gd name="connsiteY3" fmla="*/ 2308 h 10560"/>
              <a:gd name="connsiteX4" fmla="*/ 10030 w 10033"/>
              <a:gd name="connsiteY4" fmla="*/ 9996 h 10560"/>
              <a:gd name="connsiteX5" fmla="*/ 7566 w 10033"/>
              <a:gd name="connsiteY5" fmla="*/ 10560 h 10560"/>
              <a:gd name="connsiteX6" fmla="*/ 4489 w 10033"/>
              <a:gd name="connsiteY6" fmla="*/ 10169 h 10560"/>
              <a:gd name="connsiteX7" fmla="*/ 53 w 10033"/>
              <a:gd name="connsiteY7" fmla="*/ 9624 h 10560"/>
              <a:gd name="connsiteX8" fmla="*/ 0 w 10033"/>
              <a:gd name="connsiteY8" fmla="*/ 0 h 10560"/>
              <a:gd name="connsiteX0" fmla="*/ 0 w 10298"/>
              <a:gd name="connsiteY0" fmla="*/ 389 h 9752"/>
              <a:gd name="connsiteX1" fmla="*/ 1555 w 10298"/>
              <a:gd name="connsiteY1" fmla="*/ 0 h 9752"/>
              <a:gd name="connsiteX2" fmla="*/ 9267 w 10298"/>
              <a:gd name="connsiteY2" fmla="*/ 427 h 9752"/>
              <a:gd name="connsiteX3" fmla="*/ 10145 w 10298"/>
              <a:gd name="connsiteY3" fmla="*/ 1500 h 9752"/>
              <a:gd name="connsiteX4" fmla="*/ 10295 w 10298"/>
              <a:gd name="connsiteY4" fmla="*/ 9188 h 9752"/>
              <a:gd name="connsiteX5" fmla="*/ 7831 w 10298"/>
              <a:gd name="connsiteY5" fmla="*/ 9752 h 9752"/>
              <a:gd name="connsiteX6" fmla="*/ 4754 w 10298"/>
              <a:gd name="connsiteY6" fmla="*/ 9361 h 9752"/>
              <a:gd name="connsiteX7" fmla="*/ 318 w 10298"/>
              <a:gd name="connsiteY7" fmla="*/ 8816 h 9752"/>
              <a:gd name="connsiteX8" fmla="*/ 0 w 10298"/>
              <a:gd name="connsiteY8" fmla="*/ 389 h 9752"/>
              <a:gd name="connsiteX0" fmla="*/ 0 w 10000"/>
              <a:gd name="connsiteY0" fmla="*/ 871 h 10472"/>
              <a:gd name="connsiteX1" fmla="*/ 4008 w 10000"/>
              <a:gd name="connsiteY1" fmla="*/ 0 h 10472"/>
              <a:gd name="connsiteX2" fmla="*/ 8999 w 10000"/>
              <a:gd name="connsiteY2" fmla="*/ 910 h 10472"/>
              <a:gd name="connsiteX3" fmla="*/ 9851 w 10000"/>
              <a:gd name="connsiteY3" fmla="*/ 2010 h 10472"/>
              <a:gd name="connsiteX4" fmla="*/ 9997 w 10000"/>
              <a:gd name="connsiteY4" fmla="*/ 9894 h 10472"/>
              <a:gd name="connsiteX5" fmla="*/ 7604 w 10000"/>
              <a:gd name="connsiteY5" fmla="*/ 10472 h 10472"/>
              <a:gd name="connsiteX6" fmla="*/ 4616 w 10000"/>
              <a:gd name="connsiteY6" fmla="*/ 10071 h 10472"/>
              <a:gd name="connsiteX7" fmla="*/ 309 w 10000"/>
              <a:gd name="connsiteY7" fmla="*/ 9512 h 10472"/>
              <a:gd name="connsiteX8" fmla="*/ 0 w 10000"/>
              <a:gd name="connsiteY8" fmla="*/ 871 h 10472"/>
              <a:gd name="connsiteX0" fmla="*/ 0 w 9969"/>
              <a:gd name="connsiteY0" fmla="*/ 871 h 10472"/>
              <a:gd name="connsiteX1" fmla="*/ 4008 w 9969"/>
              <a:gd name="connsiteY1" fmla="*/ 0 h 10472"/>
              <a:gd name="connsiteX2" fmla="*/ 8999 w 9969"/>
              <a:gd name="connsiteY2" fmla="*/ 910 h 10472"/>
              <a:gd name="connsiteX3" fmla="*/ 9851 w 9969"/>
              <a:gd name="connsiteY3" fmla="*/ 2010 h 10472"/>
              <a:gd name="connsiteX4" fmla="*/ 9966 w 9969"/>
              <a:gd name="connsiteY4" fmla="*/ 9967 h 10472"/>
              <a:gd name="connsiteX5" fmla="*/ 7604 w 9969"/>
              <a:gd name="connsiteY5" fmla="*/ 10472 h 10472"/>
              <a:gd name="connsiteX6" fmla="*/ 4616 w 9969"/>
              <a:gd name="connsiteY6" fmla="*/ 10071 h 10472"/>
              <a:gd name="connsiteX7" fmla="*/ 309 w 9969"/>
              <a:gd name="connsiteY7" fmla="*/ 9512 h 10472"/>
              <a:gd name="connsiteX8" fmla="*/ 0 w 9969"/>
              <a:gd name="connsiteY8" fmla="*/ 871 h 10472"/>
              <a:gd name="connsiteX0" fmla="*/ 0 w 10000"/>
              <a:gd name="connsiteY0" fmla="*/ 832 h 10000"/>
              <a:gd name="connsiteX1" fmla="*/ 4020 w 10000"/>
              <a:gd name="connsiteY1" fmla="*/ 0 h 10000"/>
              <a:gd name="connsiteX2" fmla="*/ 9027 w 10000"/>
              <a:gd name="connsiteY2" fmla="*/ 869 h 10000"/>
              <a:gd name="connsiteX3" fmla="*/ 9882 w 10000"/>
              <a:gd name="connsiteY3" fmla="*/ 1919 h 10000"/>
              <a:gd name="connsiteX4" fmla="*/ 9997 w 10000"/>
              <a:gd name="connsiteY4" fmla="*/ 9518 h 10000"/>
              <a:gd name="connsiteX5" fmla="*/ 7628 w 10000"/>
              <a:gd name="connsiteY5" fmla="*/ 10000 h 10000"/>
              <a:gd name="connsiteX6" fmla="*/ 4110 w 10000"/>
              <a:gd name="connsiteY6" fmla="*/ 8941 h 10000"/>
              <a:gd name="connsiteX7" fmla="*/ 310 w 10000"/>
              <a:gd name="connsiteY7" fmla="*/ 9083 h 10000"/>
              <a:gd name="connsiteX8" fmla="*/ 0 w 10000"/>
              <a:gd name="connsiteY8" fmla="*/ 832 h 10000"/>
              <a:gd name="connsiteX0" fmla="*/ 56 w 10056"/>
              <a:gd name="connsiteY0" fmla="*/ 832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56 w 10056"/>
              <a:gd name="connsiteY8" fmla="*/ 832 h 10000"/>
              <a:gd name="connsiteX0" fmla="*/ 339 w 10056"/>
              <a:gd name="connsiteY0" fmla="*/ 718 h 10000"/>
              <a:gd name="connsiteX1" fmla="*/ 4076 w 10056"/>
              <a:gd name="connsiteY1" fmla="*/ 0 h 10000"/>
              <a:gd name="connsiteX2" fmla="*/ 9083 w 10056"/>
              <a:gd name="connsiteY2" fmla="*/ 869 h 10000"/>
              <a:gd name="connsiteX3" fmla="*/ 9938 w 10056"/>
              <a:gd name="connsiteY3" fmla="*/ 1919 h 10000"/>
              <a:gd name="connsiteX4" fmla="*/ 10053 w 10056"/>
              <a:gd name="connsiteY4" fmla="*/ 9518 h 10000"/>
              <a:gd name="connsiteX5" fmla="*/ 7684 w 10056"/>
              <a:gd name="connsiteY5" fmla="*/ 10000 h 10000"/>
              <a:gd name="connsiteX6" fmla="*/ 4166 w 10056"/>
              <a:gd name="connsiteY6" fmla="*/ 8941 h 10000"/>
              <a:gd name="connsiteX7" fmla="*/ 0 w 10056"/>
              <a:gd name="connsiteY7" fmla="*/ 8897 h 10000"/>
              <a:gd name="connsiteX8" fmla="*/ 339 w 10056"/>
              <a:gd name="connsiteY8" fmla="*/ 718 h 10000"/>
              <a:gd name="connsiteX0" fmla="*/ 117 w 9834"/>
              <a:gd name="connsiteY0" fmla="*/ 718 h 10000"/>
              <a:gd name="connsiteX1" fmla="*/ 3854 w 9834"/>
              <a:gd name="connsiteY1" fmla="*/ 0 h 10000"/>
              <a:gd name="connsiteX2" fmla="*/ 8861 w 9834"/>
              <a:gd name="connsiteY2" fmla="*/ 869 h 10000"/>
              <a:gd name="connsiteX3" fmla="*/ 9716 w 9834"/>
              <a:gd name="connsiteY3" fmla="*/ 1919 h 10000"/>
              <a:gd name="connsiteX4" fmla="*/ 9831 w 9834"/>
              <a:gd name="connsiteY4" fmla="*/ 9518 h 10000"/>
              <a:gd name="connsiteX5" fmla="*/ 7462 w 9834"/>
              <a:gd name="connsiteY5" fmla="*/ 10000 h 10000"/>
              <a:gd name="connsiteX6" fmla="*/ 3944 w 9834"/>
              <a:gd name="connsiteY6" fmla="*/ 8941 h 10000"/>
              <a:gd name="connsiteX7" fmla="*/ 1 w 9834"/>
              <a:gd name="connsiteY7" fmla="*/ 8849 h 10000"/>
              <a:gd name="connsiteX8" fmla="*/ 117 w 9834"/>
              <a:gd name="connsiteY8" fmla="*/ 718 h 10000"/>
              <a:gd name="connsiteX0" fmla="*/ 119 w 10000"/>
              <a:gd name="connsiteY0" fmla="*/ 718 h 9518"/>
              <a:gd name="connsiteX1" fmla="*/ 3919 w 10000"/>
              <a:gd name="connsiteY1" fmla="*/ 0 h 9518"/>
              <a:gd name="connsiteX2" fmla="*/ 9011 w 10000"/>
              <a:gd name="connsiteY2" fmla="*/ 869 h 9518"/>
              <a:gd name="connsiteX3" fmla="*/ 9880 w 10000"/>
              <a:gd name="connsiteY3" fmla="*/ 1919 h 9518"/>
              <a:gd name="connsiteX4" fmla="*/ 9997 w 10000"/>
              <a:gd name="connsiteY4" fmla="*/ 9518 h 9518"/>
              <a:gd name="connsiteX5" fmla="*/ 5285 w 10000"/>
              <a:gd name="connsiteY5" fmla="*/ 9385 h 9518"/>
              <a:gd name="connsiteX6" fmla="*/ 4011 w 10000"/>
              <a:gd name="connsiteY6" fmla="*/ 8941 h 9518"/>
              <a:gd name="connsiteX7" fmla="*/ 1 w 10000"/>
              <a:gd name="connsiteY7" fmla="*/ 8849 h 9518"/>
              <a:gd name="connsiteX8" fmla="*/ 119 w 10000"/>
              <a:gd name="connsiteY8" fmla="*/ 718 h 9518"/>
              <a:gd name="connsiteX0" fmla="*/ 119 w 10000"/>
              <a:gd name="connsiteY0" fmla="*/ 754 h 10000"/>
              <a:gd name="connsiteX1" fmla="*/ 3919 w 10000"/>
              <a:gd name="connsiteY1" fmla="*/ 0 h 10000"/>
              <a:gd name="connsiteX2" fmla="*/ 9011 w 10000"/>
              <a:gd name="connsiteY2" fmla="*/ 913 h 10000"/>
              <a:gd name="connsiteX3" fmla="*/ 9880 w 10000"/>
              <a:gd name="connsiteY3" fmla="*/ 2016 h 10000"/>
              <a:gd name="connsiteX4" fmla="*/ 9997 w 10000"/>
              <a:gd name="connsiteY4" fmla="*/ 10000 h 10000"/>
              <a:gd name="connsiteX5" fmla="*/ 5496 w 10000"/>
              <a:gd name="connsiteY5" fmla="*/ 9846 h 10000"/>
              <a:gd name="connsiteX6" fmla="*/ 4011 w 10000"/>
              <a:gd name="connsiteY6" fmla="*/ 9394 h 10000"/>
              <a:gd name="connsiteX7" fmla="*/ 1 w 10000"/>
              <a:gd name="connsiteY7" fmla="*/ 9297 h 10000"/>
              <a:gd name="connsiteX8" fmla="*/ 119 w 10000"/>
              <a:gd name="connsiteY8" fmla="*/ 75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19" y="754"/>
                </a:moveTo>
                <a:cubicBezTo>
                  <a:pt x="124" y="804"/>
                  <a:pt x="3912" y="58"/>
                  <a:pt x="3919" y="0"/>
                </a:cubicBezTo>
                <a:cubicBezTo>
                  <a:pt x="3902" y="51"/>
                  <a:pt x="9020" y="893"/>
                  <a:pt x="9011" y="913"/>
                </a:cubicBezTo>
                <a:cubicBezTo>
                  <a:pt x="8982" y="857"/>
                  <a:pt x="9878" y="2146"/>
                  <a:pt x="9880" y="2016"/>
                </a:cubicBezTo>
                <a:cubicBezTo>
                  <a:pt x="9865" y="1947"/>
                  <a:pt x="10028" y="9933"/>
                  <a:pt x="9997" y="10000"/>
                </a:cubicBezTo>
                <a:cubicBezTo>
                  <a:pt x="10028" y="9950"/>
                  <a:pt x="5450" y="9821"/>
                  <a:pt x="5496" y="9846"/>
                </a:cubicBezTo>
                <a:cubicBezTo>
                  <a:pt x="5452" y="9848"/>
                  <a:pt x="4056" y="9391"/>
                  <a:pt x="4011" y="9394"/>
                </a:cubicBezTo>
                <a:cubicBezTo>
                  <a:pt x="4063" y="9426"/>
                  <a:pt x="-47" y="9232"/>
                  <a:pt x="1" y="9297"/>
                </a:cubicBezTo>
                <a:cubicBezTo>
                  <a:pt x="-6" y="9253"/>
                  <a:pt x="114" y="796"/>
                  <a:pt x="119" y="754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0">
            <a:extLst>
              <a:ext uri="{FF2B5EF4-FFF2-40B4-BE49-F238E27FC236}">
                <a16:creationId xmlns:a16="http://schemas.microsoft.com/office/drawing/2014/main" id="{C7FD26B6-C87A-C04E-962E-9569C7FBEB4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62167" y="6205114"/>
            <a:ext cx="917448" cy="38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80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objekt 8">
            <a:extLst>
              <a:ext uri="{FF2B5EF4-FFF2-40B4-BE49-F238E27FC236}">
                <a16:creationId xmlns:a16="http://schemas.microsoft.com/office/drawing/2014/main" id="{BD99170B-FD12-834E-9C48-F53CE0F0D2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H="1">
            <a:off x="1015856" y="4081251"/>
            <a:ext cx="4973601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4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FF044B17-5B67-5646-A092-98419A1E6416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D9FB15B7-4195-5C4A-BB29-23A6B81E0F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22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objekt 7">
            <a:extLst>
              <a:ext uri="{FF2B5EF4-FFF2-40B4-BE49-F238E27FC236}">
                <a16:creationId xmlns:a16="http://schemas.microsoft.com/office/drawing/2014/main" id="{32642513-9E31-5443-B2D4-8228E2FEAB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304058" cy="6858000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 flipV="1">
            <a:off x="997891" y="4243368"/>
            <a:ext cx="5009530" cy="185112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348 h 10236"/>
              <a:gd name="connsiteX1" fmla="*/ 321 w 10000"/>
              <a:gd name="connsiteY1" fmla="*/ 236 h 10236"/>
              <a:gd name="connsiteX2" fmla="*/ 2087 w 10000"/>
              <a:gd name="connsiteY2" fmla="*/ 1132 h 10236"/>
              <a:gd name="connsiteX3" fmla="*/ 9674 w 10000"/>
              <a:gd name="connsiteY3" fmla="*/ 480 h 10236"/>
              <a:gd name="connsiteX4" fmla="*/ 10000 w 10000"/>
              <a:gd name="connsiteY4" fmla="*/ 4065 h 10236"/>
              <a:gd name="connsiteX5" fmla="*/ 9869 w 10000"/>
              <a:gd name="connsiteY5" fmla="*/ 9682 h 10236"/>
              <a:gd name="connsiteX6" fmla="*/ 7437 w 10000"/>
              <a:gd name="connsiteY6" fmla="*/ 10236 h 10236"/>
              <a:gd name="connsiteX7" fmla="*/ 4399 w 10000"/>
              <a:gd name="connsiteY7" fmla="*/ 9852 h 10236"/>
              <a:gd name="connsiteX8" fmla="*/ 20 w 10000"/>
              <a:gd name="connsiteY8" fmla="*/ 9317 h 10236"/>
              <a:gd name="connsiteX9" fmla="*/ 1 w 10000"/>
              <a:gd name="connsiteY9" fmla="*/ 5348 h 10236"/>
              <a:gd name="connsiteX0" fmla="*/ 1 w 10000"/>
              <a:gd name="connsiteY0" fmla="*/ 5346 h 10234"/>
              <a:gd name="connsiteX1" fmla="*/ 321 w 10000"/>
              <a:gd name="connsiteY1" fmla="*/ 234 h 10234"/>
              <a:gd name="connsiteX2" fmla="*/ 2087 w 10000"/>
              <a:gd name="connsiteY2" fmla="*/ 1130 h 10234"/>
              <a:gd name="connsiteX3" fmla="*/ 9674 w 10000"/>
              <a:gd name="connsiteY3" fmla="*/ 478 h 10234"/>
              <a:gd name="connsiteX4" fmla="*/ 10000 w 10000"/>
              <a:gd name="connsiteY4" fmla="*/ 4063 h 10234"/>
              <a:gd name="connsiteX5" fmla="*/ 9869 w 10000"/>
              <a:gd name="connsiteY5" fmla="*/ 9680 h 10234"/>
              <a:gd name="connsiteX6" fmla="*/ 7437 w 10000"/>
              <a:gd name="connsiteY6" fmla="*/ 10234 h 10234"/>
              <a:gd name="connsiteX7" fmla="*/ 4399 w 10000"/>
              <a:gd name="connsiteY7" fmla="*/ 9850 h 10234"/>
              <a:gd name="connsiteX8" fmla="*/ 20 w 10000"/>
              <a:gd name="connsiteY8" fmla="*/ 9315 h 10234"/>
              <a:gd name="connsiteX9" fmla="*/ 1 w 10000"/>
              <a:gd name="connsiteY9" fmla="*/ 5346 h 10234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349 h 10237"/>
              <a:gd name="connsiteX1" fmla="*/ 321 w 10000"/>
              <a:gd name="connsiteY1" fmla="*/ 237 h 10237"/>
              <a:gd name="connsiteX2" fmla="*/ 2027 w 10000"/>
              <a:gd name="connsiteY2" fmla="*/ 1096 h 10237"/>
              <a:gd name="connsiteX3" fmla="*/ 9674 w 10000"/>
              <a:gd name="connsiteY3" fmla="*/ 481 h 10237"/>
              <a:gd name="connsiteX4" fmla="*/ 10000 w 10000"/>
              <a:gd name="connsiteY4" fmla="*/ 4066 h 10237"/>
              <a:gd name="connsiteX5" fmla="*/ 9869 w 10000"/>
              <a:gd name="connsiteY5" fmla="*/ 9683 h 10237"/>
              <a:gd name="connsiteX6" fmla="*/ 7437 w 10000"/>
              <a:gd name="connsiteY6" fmla="*/ 10237 h 10237"/>
              <a:gd name="connsiteX7" fmla="*/ 4399 w 10000"/>
              <a:gd name="connsiteY7" fmla="*/ 9853 h 10237"/>
              <a:gd name="connsiteX8" fmla="*/ 20 w 10000"/>
              <a:gd name="connsiteY8" fmla="*/ 9318 h 10237"/>
              <a:gd name="connsiteX9" fmla="*/ 1 w 10000"/>
              <a:gd name="connsiteY9" fmla="*/ 5349 h 10237"/>
              <a:gd name="connsiteX0" fmla="*/ 1 w 10000"/>
              <a:gd name="connsiteY0" fmla="*/ 5516 h 10404"/>
              <a:gd name="connsiteX1" fmla="*/ 321 w 10000"/>
              <a:gd name="connsiteY1" fmla="*/ 404 h 10404"/>
              <a:gd name="connsiteX2" fmla="*/ 2192 w 10000"/>
              <a:gd name="connsiteY2" fmla="*/ 311 h 10404"/>
              <a:gd name="connsiteX3" fmla="*/ 9674 w 10000"/>
              <a:gd name="connsiteY3" fmla="*/ 648 h 10404"/>
              <a:gd name="connsiteX4" fmla="*/ 10000 w 10000"/>
              <a:gd name="connsiteY4" fmla="*/ 4233 h 10404"/>
              <a:gd name="connsiteX5" fmla="*/ 9869 w 10000"/>
              <a:gd name="connsiteY5" fmla="*/ 9850 h 10404"/>
              <a:gd name="connsiteX6" fmla="*/ 7437 w 10000"/>
              <a:gd name="connsiteY6" fmla="*/ 10404 h 10404"/>
              <a:gd name="connsiteX7" fmla="*/ 4399 w 10000"/>
              <a:gd name="connsiteY7" fmla="*/ 10020 h 10404"/>
              <a:gd name="connsiteX8" fmla="*/ 20 w 10000"/>
              <a:gd name="connsiteY8" fmla="*/ 9485 h 10404"/>
              <a:gd name="connsiteX9" fmla="*/ 1 w 10000"/>
              <a:gd name="connsiteY9" fmla="*/ 5516 h 10404"/>
              <a:gd name="connsiteX0" fmla="*/ 1 w 10000"/>
              <a:gd name="connsiteY0" fmla="*/ 5576 h 10464"/>
              <a:gd name="connsiteX1" fmla="*/ 321 w 10000"/>
              <a:gd name="connsiteY1" fmla="*/ 464 h 10464"/>
              <a:gd name="connsiteX2" fmla="*/ 2192 w 10000"/>
              <a:gd name="connsiteY2" fmla="*/ 371 h 10464"/>
              <a:gd name="connsiteX3" fmla="*/ 9674 w 10000"/>
              <a:gd name="connsiteY3" fmla="*/ 708 h 10464"/>
              <a:gd name="connsiteX4" fmla="*/ 10000 w 10000"/>
              <a:gd name="connsiteY4" fmla="*/ 4293 h 10464"/>
              <a:gd name="connsiteX5" fmla="*/ 9869 w 10000"/>
              <a:gd name="connsiteY5" fmla="*/ 9910 h 10464"/>
              <a:gd name="connsiteX6" fmla="*/ 7437 w 10000"/>
              <a:gd name="connsiteY6" fmla="*/ 10464 h 10464"/>
              <a:gd name="connsiteX7" fmla="*/ 4399 w 10000"/>
              <a:gd name="connsiteY7" fmla="*/ 10080 h 10464"/>
              <a:gd name="connsiteX8" fmla="*/ 20 w 10000"/>
              <a:gd name="connsiteY8" fmla="*/ 9545 h 10464"/>
              <a:gd name="connsiteX9" fmla="*/ 1 w 10000"/>
              <a:gd name="connsiteY9" fmla="*/ 5576 h 10464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479 h 10367"/>
              <a:gd name="connsiteX1" fmla="*/ 321 w 10000"/>
              <a:gd name="connsiteY1" fmla="*/ 367 h 10367"/>
              <a:gd name="connsiteX2" fmla="*/ 2701 w 10000"/>
              <a:gd name="connsiteY2" fmla="*/ 604 h 10367"/>
              <a:gd name="connsiteX3" fmla="*/ 9674 w 10000"/>
              <a:gd name="connsiteY3" fmla="*/ 611 h 10367"/>
              <a:gd name="connsiteX4" fmla="*/ 10000 w 10000"/>
              <a:gd name="connsiteY4" fmla="*/ 4196 h 10367"/>
              <a:gd name="connsiteX5" fmla="*/ 9869 w 10000"/>
              <a:gd name="connsiteY5" fmla="*/ 9813 h 10367"/>
              <a:gd name="connsiteX6" fmla="*/ 7437 w 10000"/>
              <a:gd name="connsiteY6" fmla="*/ 10367 h 10367"/>
              <a:gd name="connsiteX7" fmla="*/ 4399 w 10000"/>
              <a:gd name="connsiteY7" fmla="*/ 9983 h 10367"/>
              <a:gd name="connsiteX8" fmla="*/ 20 w 10000"/>
              <a:gd name="connsiteY8" fmla="*/ 9448 h 10367"/>
              <a:gd name="connsiteX9" fmla="*/ 1 w 10000"/>
              <a:gd name="connsiteY9" fmla="*/ 5479 h 10367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701 w 10000"/>
              <a:gd name="connsiteY2" fmla="*/ 23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25 w 10000"/>
              <a:gd name="connsiteY2" fmla="*/ 457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5242 h 10130"/>
              <a:gd name="connsiteX1" fmla="*/ 321 w 10000"/>
              <a:gd name="connsiteY1" fmla="*/ 130 h 10130"/>
              <a:gd name="connsiteX2" fmla="*/ 2895 w 10000"/>
              <a:gd name="connsiteY2" fmla="*/ 1 h 10130"/>
              <a:gd name="connsiteX3" fmla="*/ 9674 w 10000"/>
              <a:gd name="connsiteY3" fmla="*/ 374 h 10130"/>
              <a:gd name="connsiteX4" fmla="*/ 10000 w 10000"/>
              <a:gd name="connsiteY4" fmla="*/ 3959 h 10130"/>
              <a:gd name="connsiteX5" fmla="*/ 9869 w 10000"/>
              <a:gd name="connsiteY5" fmla="*/ 9576 h 10130"/>
              <a:gd name="connsiteX6" fmla="*/ 7437 w 10000"/>
              <a:gd name="connsiteY6" fmla="*/ 10130 h 10130"/>
              <a:gd name="connsiteX7" fmla="*/ 4399 w 10000"/>
              <a:gd name="connsiteY7" fmla="*/ 9746 h 10130"/>
              <a:gd name="connsiteX8" fmla="*/ 20 w 10000"/>
              <a:gd name="connsiteY8" fmla="*/ 9211 h 10130"/>
              <a:gd name="connsiteX9" fmla="*/ 1 w 10000"/>
              <a:gd name="connsiteY9" fmla="*/ 5242 h 1013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2955 w 10000"/>
              <a:gd name="connsiteY2" fmla="*/ 494 h 10000"/>
              <a:gd name="connsiteX3" fmla="*/ 9674 w 10000"/>
              <a:gd name="connsiteY3" fmla="*/ 244 h 10000"/>
              <a:gd name="connsiteX4" fmla="*/ 10000 w 10000"/>
              <a:gd name="connsiteY4" fmla="*/ 3829 h 10000"/>
              <a:gd name="connsiteX5" fmla="*/ 9869 w 10000"/>
              <a:gd name="connsiteY5" fmla="*/ 9446 h 10000"/>
              <a:gd name="connsiteX6" fmla="*/ 7437 w 10000"/>
              <a:gd name="connsiteY6" fmla="*/ 10000 h 10000"/>
              <a:gd name="connsiteX7" fmla="*/ 4399 w 10000"/>
              <a:gd name="connsiteY7" fmla="*/ 9616 h 10000"/>
              <a:gd name="connsiteX8" fmla="*/ 20 w 10000"/>
              <a:gd name="connsiteY8" fmla="*/ 9081 h 10000"/>
              <a:gd name="connsiteX9" fmla="*/ 1 w 10000"/>
              <a:gd name="connsiteY9" fmla="*/ 5112 h 10000"/>
              <a:gd name="connsiteX0" fmla="*/ 1 w 10000"/>
              <a:gd name="connsiteY0" fmla="*/ 4869 h 9757"/>
              <a:gd name="connsiteX1" fmla="*/ 37 w 10000"/>
              <a:gd name="connsiteY1" fmla="*/ 636 h 9757"/>
              <a:gd name="connsiteX2" fmla="*/ 2955 w 10000"/>
              <a:gd name="connsiteY2" fmla="*/ 251 h 9757"/>
              <a:gd name="connsiteX3" fmla="*/ 9674 w 10000"/>
              <a:gd name="connsiteY3" fmla="*/ 1 h 9757"/>
              <a:gd name="connsiteX4" fmla="*/ 10000 w 10000"/>
              <a:gd name="connsiteY4" fmla="*/ 3586 h 9757"/>
              <a:gd name="connsiteX5" fmla="*/ 9869 w 10000"/>
              <a:gd name="connsiteY5" fmla="*/ 9203 h 9757"/>
              <a:gd name="connsiteX6" fmla="*/ 7437 w 10000"/>
              <a:gd name="connsiteY6" fmla="*/ 9757 h 9757"/>
              <a:gd name="connsiteX7" fmla="*/ 4399 w 10000"/>
              <a:gd name="connsiteY7" fmla="*/ 9373 h 9757"/>
              <a:gd name="connsiteX8" fmla="*/ 20 w 10000"/>
              <a:gd name="connsiteY8" fmla="*/ 8838 h 9757"/>
              <a:gd name="connsiteX9" fmla="*/ 1 w 10000"/>
              <a:gd name="connsiteY9" fmla="*/ 4869 h 9757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4399 w 10000"/>
              <a:gd name="connsiteY7" fmla="*/ 9606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10000"/>
              <a:gd name="connsiteX1" fmla="*/ 37 w 10000"/>
              <a:gd name="connsiteY1" fmla="*/ 652 h 10000"/>
              <a:gd name="connsiteX2" fmla="*/ 2955 w 10000"/>
              <a:gd name="connsiteY2" fmla="*/ 257 h 10000"/>
              <a:gd name="connsiteX3" fmla="*/ 9674 w 10000"/>
              <a:gd name="connsiteY3" fmla="*/ 1 h 10000"/>
              <a:gd name="connsiteX4" fmla="*/ 10000 w 10000"/>
              <a:gd name="connsiteY4" fmla="*/ 3675 h 10000"/>
              <a:gd name="connsiteX5" fmla="*/ 9869 w 10000"/>
              <a:gd name="connsiteY5" fmla="*/ 9432 h 10000"/>
              <a:gd name="connsiteX6" fmla="*/ 7437 w 10000"/>
              <a:gd name="connsiteY6" fmla="*/ 10000 h 10000"/>
              <a:gd name="connsiteX7" fmla="*/ 2783 w 10000"/>
              <a:gd name="connsiteY7" fmla="*/ 9493 h 10000"/>
              <a:gd name="connsiteX8" fmla="*/ 35 w 10000"/>
              <a:gd name="connsiteY8" fmla="*/ 8570 h 10000"/>
              <a:gd name="connsiteX9" fmla="*/ 1 w 10000"/>
              <a:gd name="connsiteY9" fmla="*/ 4990 h 10000"/>
              <a:gd name="connsiteX0" fmla="*/ 1 w 10000"/>
              <a:gd name="connsiteY0" fmla="*/ 4990 h 9493"/>
              <a:gd name="connsiteX1" fmla="*/ 37 w 10000"/>
              <a:gd name="connsiteY1" fmla="*/ 652 h 9493"/>
              <a:gd name="connsiteX2" fmla="*/ 2955 w 10000"/>
              <a:gd name="connsiteY2" fmla="*/ 257 h 9493"/>
              <a:gd name="connsiteX3" fmla="*/ 9674 w 10000"/>
              <a:gd name="connsiteY3" fmla="*/ 1 h 9493"/>
              <a:gd name="connsiteX4" fmla="*/ 10000 w 10000"/>
              <a:gd name="connsiteY4" fmla="*/ 3675 h 9493"/>
              <a:gd name="connsiteX5" fmla="*/ 9869 w 10000"/>
              <a:gd name="connsiteY5" fmla="*/ 9432 h 9493"/>
              <a:gd name="connsiteX6" fmla="*/ 6853 w 10000"/>
              <a:gd name="connsiteY6" fmla="*/ 9024 h 9493"/>
              <a:gd name="connsiteX7" fmla="*/ 2783 w 10000"/>
              <a:gd name="connsiteY7" fmla="*/ 9493 h 9493"/>
              <a:gd name="connsiteX8" fmla="*/ 35 w 10000"/>
              <a:gd name="connsiteY8" fmla="*/ 8570 h 9493"/>
              <a:gd name="connsiteX9" fmla="*/ 1 w 10000"/>
              <a:gd name="connsiteY9" fmla="*/ 4990 h 9493"/>
              <a:gd name="connsiteX0" fmla="*/ 1 w 10000"/>
              <a:gd name="connsiteY0" fmla="*/ 5257 h 10000"/>
              <a:gd name="connsiteX1" fmla="*/ 37 w 10000"/>
              <a:gd name="connsiteY1" fmla="*/ 687 h 10000"/>
              <a:gd name="connsiteX2" fmla="*/ 2955 w 10000"/>
              <a:gd name="connsiteY2" fmla="*/ 271 h 10000"/>
              <a:gd name="connsiteX3" fmla="*/ 9674 w 10000"/>
              <a:gd name="connsiteY3" fmla="*/ 1 h 10000"/>
              <a:gd name="connsiteX4" fmla="*/ 10000 w 10000"/>
              <a:gd name="connsiteY4" fmla="*/ 3871 h 10000"/>
              <a:gd name="connsiteX5" fmla="*/ 9869 w 10000"/>
              <a:gd name="connsiteY5" fmla="*/ 9936 h 10000"/>
              <a:gd name="connsiteX6" fmla="*/ 7676 w 10000"/>
              <a:gd name="connsiteY6" fmla="*/ 9664 h 10000"/>
              <a:gd name="connsiteX7" fmla="*/ 2783 w 10000"/>
              <a:gd name="connsiteY7" fmla="*/ 10000 h 10000"/>
              <a:gd name="connsiteX8" fmla="*/ 35 w 10000"/>
              <a:gd name="connsiteY8" fmla="*/ 9028 h 10000"/>
              <a:gd name="connsiteX9" fmla="*/ 1 w 10000"/>
              <a:gd name="connsiteY9" fmla="*/ 5257 h 10000"/>
              <a:gd name="connsiteX0" fmla="*/ 1 w 10000"/>
              <a:gd name="connsiteY0" fmla="*/ 5257 h 9936"/>
              <a:gd name="connsiteX1" fmla="*/ 37 w 10000"/>
              <a:gd name="connsiteY1" fmla="*/ 687 h 9936"/>
              <a:gd name="connsiteX2" fmla="*/ 2955 w 10000"/>
              <a:gd name="connsiteY2" fmla="*/ 271 h 9936"/>
              <a:gd name="connsiteX3" fmla="*/ 9674 w 10000"/>
              <a:gd name="connsiteY3" fmla="*/ 1 h 9936"/>
              <a:gd name="connsiteX4" fmla="*/ 10000 w 10000"/>
              <a:gd name="connsiteY4" fmla="*/ 3871 h 9936"/>
              <a:gd name="connsiteX5" fmla="*/ 9869 w 10000"/>
              <a:gd name="connsiteY5" fmla="*/ 9936 h 9936"/>
              <a:gd name="connsiteX6" fmla="*/ 7676 w 10000"/>
              <a:gd name="connsiteY6" fmla="*/ 9664 h 9936"/>
              <a:gd name="connsiteX7" fmla="*/ 1691 w 10000"/>
              <a:gd name="connsiteY7" fmla="*/ 9763 h 9936"/>
              <a:gd name="connsiteX8" fmla="*/ 35 w 10000"/>
              <a:gd name="connsiteY8" fmla="*/ 9028 h 9936"/>
              <a:gd name="connsiteX9" fmla="*/ 1 w 10000"/>
              <a:gd name="connsiteY9" fmla="*/ 5257 h 9936"/>
              <a:gd name="connsiteX0" fmla="*/ 1 w 10000"/>
              <a:gd name="connsiteY0" fmla="*/ 5291 h 9827"/>
              <a:gd name="connsiteX1" fmla="*/ 37 w 10000"/>
              <a:gd name="connsiteY1" fmla="*/ 691 h 9827"/>
              <a:gd name="connsiteX2" fmla="*/ 2955 w 10000"/>
              <a:gd name="connsiteY2" fmla="*/ 273 h 9827"/>
              <a:gd name="connsiteX3" fmla="*/ 9674 w 10000"/>
              <a:gd name="connsiteY3" fmla="*/ 1 h 9827"/>
              <a:gd name="connsiteX4" fmla="*/ 10000 w 10000"/>
              <a:gd name="connsiteY4" fmla="*/ 3896 h 9827"/>
              <a:gd name="connsiteX5" fmla="*/ 9704 w 10000"/>
              <a:gd name="connsiteY5" fmla="*/ 9721 h 9827"/>
              <a:gd name="connsiteX6" fmla="*/ 7676 w 10000"/>
              <a:gd name="connsiteY6" fmla="*/ 9726 h 9827"/>
              <a:gd name="connsiteX7" fmla="*/ 1691 w 10000"/>
              <a:gd name="connsiteY7" fmla="*/ 9826 h 9827"/>
              <a:gd name="connsiteX8" fmla="*/ 35 w 10000"/>
              <a:gd name="connsiteY8" fmla="*/ 9086 h 9827"/>
              <a:gd name="connsiteX9" fmla="*/ 1 w 10000"/>
              <a:gd name="connsiteY9" fmla="*/ 5291 h 9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000" h="9827">
                <a:moveTo>
                  <a:pt x="1" y="5291"/>
                </a:moveTo>
                <a:cubicBezTo>
                  <a:pt x="6" y="5342"/>
                  <a:pt x="30" y="752"/>
                  <a:pt x="37" y="691"/>
                </a:cubicBezTo>
                <a:cubicBezTo>
                  <a:pt x="93" y="762"/>
                  <a:pt x="1349" y="388"/>
                  <a:pt x="2955" y="273"/>
                </a:cubicBezTo>
                <a:cubicBezTo>
                  <a:pt x="4561" y="158"/>
                  <a:pt x="9635" y="-12"/>
                  <a:pt x="9674" y="1"/>
                </a:cubicBezTo>
                <a:cubicBezTo>
                  <a:pt x="9645" y="-56"/>
                  <a:pt x="9997" y="4031"/>
                  <a:pt x="10000" y="3896"/>
                </a:cubicBezTo>
                <a:cubicBezTo>
                  <a:pt x="9984" y="3825"/>
                  <a:pt x="9736" y="9653"/>
                  <a:pt x="9704" y="9721"/>
                </a:cubicBezTo>
                <a:cubicBezTo>
                  <a:pt x="9736" y="9670"/>
                  <a:pt x="7629" y="9700"/>
                  <a:pt x="7676" y="9726"/>
                </a:cubicBezTo>
                <a:cubicBezTo>
                  <a:pt x="7631" y="9728"/>
                  <a:pt x="1736" y="9823"/>
                  <a:pt x="1691" y="9826"/>
                </a:cubicBezTo>
                <a:cubicBezTo>
                  <a:pt x="1742" y="9860"/>
                  <a:pt x="-13" y="9019"/>
                  <a:pt x="35" y="9086"/>
                </a:cubicBezTo>
                <a:cubicBezTo>
                  <a:pt x="28" y="9040"/>
                  <a:pt x="-4" y="5334"/>
                  <a:pt x="1" y="5291"/>
                </a:cubicBezTo>
                <a:close/>
              </a:path>
            </a:pathLst>
          </a:custGeom>
          <a:solidFill>
            <a:schemeClr val="accent6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C4B7659F-3E51-814C-9C64-1F50DA60802F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2" name="Bildobjekt 12">
            <a:extLst>
              <a:ext uri="{FF2B5EF4-FFF2-40B4-BE49-F238E27FC236}">
                <a16:creationId xmlns:a16="http://schemas.microsoft.com/office/drawing/2014/main" id="{C4A75AC8-3AD9-0343-9613-641903FB0F3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2036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4DE5245-3819-3244-8C41-578D82AA6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59" y="717550"/>
            <a:ext cx="5765801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42358ED1-5EB3-E247-BF10-06C72B5DD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59" y="2506980"/>
            <a:ext cx="5765801" cy="351077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bild 4">
            <a:extLst>
              <a:ext uri="{FF2B5EF4-FFF2-40B4-BE49-F238E27FC236}">
                <a16:creationId xmlns:a16="http://schemas.microsoft.com/office/drawing/2014/main" id="{D2CD12BF-9E78-9141-A111-5C2F0DAF63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32321" y="1380331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1960605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1D854C-3D75-064C-B1EE-AB8799FAF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7614"/>
            <a:ext cx="8475979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28452A56-193D-C54C-B969-7D36576B59A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120896" y="2506980"/>
            <a:ext cx="5457443" cy="3501644"/>
          </a:xfrm>
        </p:spPr>
        <p:txBody>
          <a:bodyPr/>
          <a:lstStyle/>
          <a:p>
            <a:r>
              <a:rPr lang="sv-SE"/>
              <a:t>Redigera format för bakgrundstext</a:t>
            </a:r>
          </a:p>
        </p:txBody>
      </p:sp>
      <p:sp>
        <p:nvSpPr>
          <p:cNvPr id="9" name="Platshållare för bild 8">
            <a:extLst>
              <a:ext uri="{FF2B5EF4-FFF2-40B4-BE49-F238E27FC236}">
                <a16:creationId xmlns:a16="http://schemas.microsoft.com/office/drawing/2014/main" id="{EBA19A99-CD29-F146-8F9F-DBCEB305AC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513114"/>
            <a:ext cx="5059680" cy="4027488"/>
          </a:xfrm>
        </p:spPr>
        <p:txBody>
          <a:bodyPr/>
          <a:lstStyle/>
          <a:p>
            <a:r>
              <a:rPr lang="sv-SE"/>
              <a:t>Klicka på ikonen för att lägga till en bild</a:t>
            </a:r>
          </a:p>
        </p:txBody>
      </p:sp>
    </p:spTree>
    <p:extLst>
      <p:ext uri="{BB962C8B-B14F-4D97-AF65-F5344CB8AC3E}">
        <p14:creationId xmlns:p14="http://schemas.microsoft.com/office/powerpoint/2010/main" val="24212004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ext +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99A82F1-CDA9-C748-A37B-4F8F5A29C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13549"/>
            <a:ext cx="894842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E37B83D4-6740-AD43-B93D-86FB87E83A8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02359" y="2485957"/>
            <a:ext cx="4381501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7077E6D-34D2-694C-87DD-0709FE5D7E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02360" y="3070860"/>
            <a:ext cx="4381501" cy="3118802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2557E75B-7F77-194F-A8E6-130BB9A44D9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669280" y="2495414"/>
            <a:ext cx="4381500" cy="53124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sv-SE"/>
              <a:t>Rubrik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7D89EA36-AFC4-E64F-BC89-E9A629655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69280" y="3070859"/>
            <a:ext cx="4381500" cy="3118803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2068941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rö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42DE390-D5A4-1342-9C26-B067E315C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764"/>
            <a:ext cx="10973943" cy="6858763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800000">
            <a:off x="878796" y="4148976"/>
            <a:ext cx="5217203" cy="1935628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194"/>
              <a:gd name="connsiteY0" fmla="*/ 5214 h 10000"/>
              <a:gd name="connsiteX1" fmla="*/ 915 w 10194"/>
              <a:gd name="connsiteY1" fmla="*/ 0 h 10000"/>
              <a:gd name="connsiteX2" fmla="*/ 9955 w 10194"/>
              <a:gd name="connsiteY2" fmla="*/ 97 h 10000"/>
              <a:gd name="connsiteX3" fmla="*/ 10194 w 10194"/>
              <a:gd name="connsiteY3" fmla="*/ 2106 h 10000"/>
              <a:gd name="connsiteX4" fmla="*/ 9996 w 10194"/>
              <a:gd name="connsiteY4" fmla="*/ 7986 h 10000"/>
              <a:gd name="connsiteX5" fmla="*/ 6567 w 10194"/>
              <a:gd name="connsiteY5" fmla="*/ 9573 h 10000"/>
              <a:gd name="connsiteX6" fmla="*/ 5560 w 10194"/>
              <a:gd name="connsiteY6" fmla="*/ 9947 h 10000"/>
              <a:gd name="connsiteX7" fmla="*/ 235 w 10194"/>
              <a:gd name="connsiteY7" fmla="*/ 10000 h 10000"/>
              <a:gd name="connsiteX8" fmla="*/ 0 w 10194"/>
              <a:gd name="connsiteY8" fmla="*/ 5214 h 1000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120"/>
              <a:gd name="connsiteX1" fmla="*/ 915 w 10194"/>
              <a:gd name="connsiteY1" fmla="*/ 120 h 10120"/>
              <a:gd name="connsiteX2" fmla="*/ 10042 w 10194"/>
              <a:gd name="connsiteY2" fmla="*/ 0 h 10120"/>
              <a:gd name="connsiteX3" fmla="*/ 10194 w 10194"/>
              <a:gd name="connsiteY3" fmla="*/ 2226 h 10120"/>
              <a:gd name="connsiteX4" fmla="*/ 9996 w 10194"/>
              <a:gd name="connsiteY4" fmla="*/ 8106 h 10120"/>
              <a:gd name="connsiteX5" fmla="*/ 6567 w 10194"/>
              <a:gd name="connsiteY5" fmla="*/ 9693 h 10120"/>
              <a:gd name="connsiteX6" fmla="*/ 5560 w 10194"/>
              <a:gd name="connsiteY6" fmla="*/ 10067 h 10120"/>
              <a:gd name="connsiteX7" fmla="*/ 235 w 10194"/>
              <a:gd name="connsiteY7" fmla="*/ 10120 h 10120"/>
              <a:gd name="connsiteX8" fmla="*/ 0 w 10194"/>
              <a:gd name="connsiteY8" fmla="*/ 5334 h 10120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567 w 10194"/>
              <a:gd name="connsiteY5" fmla="*/ 9693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498"/>
              <a:gd name="connsiteX1" fmla="*/ 915 w 10194"/>
              <a:gd name="connsiteY1" fmla="*/ 120 h 10498"/>
              <a:gd name="connsiteX2" fmla="*/ 10042 w 10194"/>
              <a:gd name="connsiteY2" fmla="*/ 0 h 10498"/>
              <a:gd name="connsiteX3" fmla="*/ 10194 w 10194"/>
              <a:gd name="connsiteY3" fmla="*/ 2226 h 10498"/>
              <a:gd name="connsiteX4" fmla="*/ 9996 w 10194"/>
              <a:gd name="connsiteY4" fmla="*/ 10498 h 10498"/>
              <a:gd name="connsiteX5" fmla="*/ 6359 w 10194"/>
              <a:gd name="connsiteY5" fmla="*/ 10476 h 10498"/>
              <a:gd name="connsiteX6" fmla="*/ 5560 w 10194"/>
              <a:gd name="connsiteY6" fmla="*/ 10067 h 10498"/>
              <a:gd name="connsiteX7" fmla="*/ 235 w 10194"/>
              <a:gd name="connsiteY7" fmla="*/ 10120 h 10498"/>
              <a:gd name="connsiteX8" fmla="*/ 0 w 10194"/>
              <a:gd name="connsiteY8" fmla="*/ 5334 h 10498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235 w 10194"/>
              <a:gd name="connsiteY7" fmla="*/ 10120 h 10545"/>
              <a:gd name="connsiteX8" fmla="*/ 0 w 10194"/>
              <a:gd name="connsiteY8" fmla="*/ 5334 h 10545"/>
              <a:gd name="connsiteX0" fmla="*/ 0 w 10194"/>
              <a:gd name="connsiteY0" fmla="*/ 5334 h 10545"/>
              <a:gd name="connsiteX1" fmla="*/ 915 w 10194"/>
              <a:gd name="connsiteY1" fmla="*/ 120 h 10545"/>
              <a:gd name="connsiteX2" fmla="*/ 10042 w 10194"/>
              <a:gd name="connsiteY2" fmla="*/ 0 h 10545"/>
              <a:gd name="connsiteX3" fmla="*/ 10194 w 10194"/>
              <a:gd name="connsiteY3" fmla="*/ 2226 h 10545"/>
              <a:gd name="connsiteX4" fmla="*/ 9996 w 10194"/>
              <a:gd name="connsiteY4" fmla="*/ 10498 h 10545"/>
              <a:gd name="connsiteX5" fmla="*/ 6359 w 10194"/>
              <a:gd name="connsiteY5" fmla="*/ 10476 h 10545"/>
              <a:gd name="connsiteX6" fmla="*/ 4657 w 10194"/>
              <a:gd name="connsiteY6" fmla="*/ 10545 h 10545"/>
              <a:gd name="connsiteX7" fmla="*/ 582 w 10194"/>
              <a:gd name="connsiteY7" fmla="*/ 9598 h 10545"/>
              <a:gd name="connsiteX8" fmla="*/ 0 w 10194"/>
              <a:gd name="connsiteY8" fmla="*/ 5334 h 10545"/>
              <a:gd name="connsiteX0" fmla="*/ 0 w 9968"/>
              <a:gd name="connsiteY0" fmla="*/ 3247 h 10545"/>
              <a:gd name="connsiteX1" fmla="*/ 689 w 9968"/>
              <a:gd name="connsiteY1" fmla="*/ 120 h 10545"/>
              <a:gd name="connsiteX2" fmla="*/ 9816 w 9968"/>
              <a:gd name="connsiteY2" fmla="*/ 0 h 10545"/>
              <a:gd name="connsiteX3" fmla="*/ 9968 w 9968"/>
              <a:gd name="connsiteY3" fmla="*/ 2226 h 10545"/>
              <a:gd name="connsiteX4" fmla="*/ 9770 w 9968"/>
              <a:gd name="connsiteY4" fmla="*/ 10498 h 10545"/>
              <a:gd name="connsiteX5" fmla="*/ 6133 w 9968"/>
              <a:gd name="connsiteY5" fmla="*/ 10476 h 10545"/>
              <a:gd name="connsiteX6" fmla="*/ 4431 w 9968"/>
              <a:gd name="connsiteY6" fmla="*/ 10545 h 10545"/>
              <a:gd name="connsiteX7" fmla="*/ 356 w 9968"/>
              <a:gd name="connsiteY7" fmla="*/ 9598 h 10545"/>
              <a:gd name="connsiteX8" fmla="*/ 0 w 9968"/>
              <a:gd name="connsiteY8" fmla="*/ 3247 h 10545"/>
              <a:gd name="connsiteX0" fmla="*/ 0 w 10000"/>
              <a:gd name="connsiteY0" fmla="*/ 3542 h 10463"/>
              <a:gd name="connsiteX1" fmla="*/ 325 w 10000"/>
              <a:gd name="connsiteY1" fmla="*/ 0 h 10463"/>
              <a:gd name="connsiteX2" fmla="*/ 9848 w 10000"/>
              <a:gd name="connsiteY2" fmla="*/ 463 h 10463"/>
              <a:gd name="connsiteX3" fmla="*/ 10000 w 10000"/>
              <a:gd name="connsiteY3" fmla="*/ 2574 h 10463"/>
              <a:gd name="connsiteX4" fmla="*/ 9801 w 10000"/>
              <a:gd name="connsiteY4" fmla="*/ 10418 h 10463"/>
              <a:gd name="connsiteX5" fmla="*/ 6153 w 10000"/>
              <a:gd name="connsiteY5" fmla="*/ 10398 h 10463"/>
              <a:gd name="connsiteX6" fmla="*/ 4445 w 10000"/>
              <a:gd name="connsiteY6" fmla="*/ 10463 h 10463"/>
              <a:gd name="connsiteX7" fmla="*/ 357 w 10000"/>
              <a:gd name="connsiteY7" fmla="*/ 9565 h 10463"/>
              <a:gd name="connsiteX8" fmla="*/ 0 w 10000"/>
              <a:gd name="connsiteY8" fmla="*/ 3542 h 10463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000"/>
              <a:gd name="connsiteY0" fmla="*/ 3542 h 10422"/>
              <a:gd name="connsiteX1" fmla="*/ 325 w 10000"/>
              <a:gd name="connsiteY1" fmla="*/ 0 h 10422"/>
              <a:gd name="connsiteX2" fmla="*/ 9848 w 10000"/>
              <a:gd name="connsiteY2" fmla="*/ 463 h 10422"/>
              <a:gd name="connsiteX3" fmla="*/ 10000 w 10000"/>
              <a:gd name="connsiteY3" fmla="*/ 2574 h 10422"/>
              <a:gd name="connsiteX4" fmla="*/ 9801 w 10000"/>
              <a:gd name="connsiteY4" fmla="*/ 10418 h 10422"/>
              <a:gd name="connsiteX5" fmla="*/ 6153 w 10000"/>
              <a:gd name="connsiteY5" fmla="*/ 10398 h 10422"/>
              <a:gd name="connsiteX6" fmla="*/ 1588 w 10000"/>
              <a:gd name="connsiteY6" fmla="*/ 10422 h 10422"/>
              <a:gd name="connsiteX7" fmla="*/ 357 w 10000"/>
              <a:gd name="connsiteY7" fmla="*/ 9565 h 10422"/>
              <a:gd name="connsiteX8" fmla="*/ 0 w 10000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422"/>
              <a:gd name="connsiteX1" fmla="*/ 325 w 10224"/>
              <a:gd name="connsiteY1" fmla="*/ 0 h 10422"/>
              <a:gd name="connsiteX2" fmla="*/ 9848 w 10224"/>
              <a:gd name="connsiteY2" fmla="*/ 463 h 10422"/>
              <a:gd name="connsiteX3" fmla="*/ 10224 w 10224"/>
              <a:gd name="connsiteY3" fmla="*/ 2730 h 10422"/>
              <a:gd name="connsiteX4" fmla="*/ 9801 w 10224"/>
              <a:gd name="connsiteY4" fmla="*/ 10418 h 10422"/>
              <a:gd name="connsiteX5" fmla="*/ 6153 w 10224"/>
              <a:gd name="connsiteY5" fmla="*/ 10398 h 10422"/>
              <a:gd name="connsiteX6" fmla="*/ 1588 w 10224"/>
              <a:gd name="connsiteY6" fmla="*/ 10422 h 10422"/>
              <a:gd name="connsiteX7" fmla="*/ 357 w 10224"/>
              <a:gd name="connsiteY7" fmla="*/ 9565 h 10422"/>
              <a:gd name="connsiteX8" fmla="*/ 0 w 10224"/>
              <a:gd name="connsiteY8" fmla="*/ 3542 h 1042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848 w 10224"/>
              <a:gd name="connsiteY2" fmla="*/ 463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01 w 10224"/>
              <a:gd name="connsiteY4" fmla="*/ 1041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2"/>
              <a:gd name="connsiteX1" fmla="*/ 325 w 10224"/>
              <a:gd name="connsiteY1" fmla="*/ 0 h 10702"/>
              <a:gd name="connsiteX2" fmla="*/ 9769 w 10224"/>
              <a:gd name="connsiteY2" fmla="*/ 844 h 10702"/>
              <a:gd name="connsiteX3" fmla="*/ 10224 w 10224"/>
              <a:gd name="connsiteY3" fmla="*/ 2730 h 10702"/>
              <a:gd name="connsiteX4" fmla="*/ 9854 w 10224"/>
              <a:gd name="connsiteY4" fmla="*/ 9308 h 10702"/>
              <a:gd name="connsiteX5" fmla="*/ 6153 w 10224"/>
              <a:gd name="connsiteY5" fmla="*/ 10398 h 10702"/>
              <a:gd name="connsiteX6" fmla="*/ 1614 w 10224"/>
              <a:gd name="connsiteY6" fmla="*/ 10702 h 10702"/>
              <a:gd name="connsiteX7" fmla="*/ 357 w 10224"/>
              <a:gd name="connsiteY7" fmla="*/ 9565 h 10702"/>
              <a:gd name="connsiteX8" fmla="*/ 0 w 10224"/>
              <a:gd name="connsiteY8" fmla="*/ 3542 h 10702"/>
              <a:gd name="connsiteX0" fmla="*/ 0 w 10224"/>
              <a:gd name="connsiteY0" fmla="*/ 3542 h 10703"/>
              <a:gd name="connsiteX1" fmla="*/ 325 w 10224"/>
              <a:gd name="connsiteY1" fmla="*/ 0 h 10703"/>
              <a:gd name="connsiteX2" fmla="*/ 9769 w 10224"/>
              <a:gd name="connsiteY2" fmla="*/ 844 h 10703"/>
              <a:gd name="connsiteX3" fmla="*/ 10224 w 10224"/>
              <a:gd name="connsiteY3" fmla="*/ 2730 h 10703"/>
              <a:gd name="connsiteX4" fmla="*/ 9815 w 10224"/>
              <a:gd name="connsiteY4" fmla="*/ 10703 h 10703"/>
              <a:gd name="connsiteX5" fmla="*/ 6153 w 10224"/>
              <a:gd name="connsiteY5" fmla="*/ 10398 h 10703"/>
              <a:gd name="connsiteX6" fmla="*/ 1614 w 10224"/>
              <a:gd name="connsiteY6" fmla="*/ 10702 h 10703"/>
              <a:gd name="connsiteX7" fmla="*/ 357 w 10224"/>
              <a:gd name="connsiteY7" fmla="*/ 9565 h 10703"/>
              <a:gd name="connsiteX8" fmla="*/ 0 w 10224"/>
              <a:gd name="connsiteY8" fmla="*/ 3542 h 1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24" h="10703">
                <a:moveTo>
                  <a:pt x="0" y="3542"/>
                </a:moveTo>
                <a:cubicBezTo>
                  <a:pt x="108" y="2361"/>
                  <a:pt x="217" y="1181"/>
                  <a:pt x="325" y="0"/>
                </a:cubicBezTo>
                <a:lnTo>
                  <a:pt x="9769" y="844"/>
                </a:lnTo>
                <a:cubicBezTo>
                  <a:pt x="9996" y="1653"/>
                  <a:pt x="10056" y="1988"/>
                  <a:pt x="10224" y="2730"/>
                </a:cubicBezTo>
                <a:cubicBezTo>
                  <a:pt x="10120" y="5160"/>
                  <a:pt x="9974" y="8104"/>
                  <a:pt x="9815" y="10703"/>
                </a:cubicBezTo>
                <a:lnTo>
                  <a:pt x="6153" y="10398"/>
                </a:lnTo>
                <a:lnTo>
                  <a:pt x="1614" y="10702"/>
                </a:lnTo>
                <a:cubicBezTo>
                  <a:pt x="1285" y="10443"/>
                  <a:pt x="825" y="9947"/>
                  <a:pt x="357" y="9565"/>
                </a:cubicBezTo>
                <a:cubicBezTo>
                  <a:pt x="279" y="8051"/>
                  <a:pt x="78" y="5055"/>
                  <a:pt x="0" y="3542"/>
                </a:cubicBezTo>
                <a:close/>
              </a:path>
            </a:pathLst>
          </a:custGeom>
          <a:solidFill>
            <a:schemeClr val="accent6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BC56E8B-9D0A-2B44-9B67-0C8A3D765A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352081"/>
            <a:ext cx="4571920" cy="1435261"/>
          </a:xfrm>
        </p:spPr>
        <p:txBody>
          <a:bodyPr anchor="ctr">
            <a:noAutofit/>
          </a:bodyPr>
          <a:lstStyle>
            <a:lvl1pPr marL="0" indent="0">
              <a:buNone/>
              <a:defRPr sz="48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28962061-323F-5343-ABA7-B28F53AEABB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8" name="Rektangel med klippta hörn på samma sida 15">
            <a:extLst>
              <a:ext uri="{FF2B5EF4-FFF2-40B4-BE49-F238E27FC236}">
                <a16:creationId xmlns:a16="http://schemas.microsoft.com/office/drawing/2014/main" id="{106D4FE9-F737-7E4A-B0E1-C92F94B54160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9" name="Bildobjekt 12">
            <a:extLst>
              <a:ext uri="{FF2B5EF4-FFF2-40B4-BE49-F238E27FC236}">
                <a16:creationId xmlns:a16="http://schemas.microsoft.com/office/drawing/2014/main" id="{F708497B-A155-074C-A1C0-B9859BB5EC3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103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utan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1317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med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1F3F79EF-9D41-FF48-8EF5-F720B80A2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0" y="722414"/>
            <a:ext cx="9230360" cy="13207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</p:spTree>
    <p:extLst>
      <p:ext uri="{BB962C8B-B14F-4D97-AF65-F5344CB8AC3E}">
        <p14:creationId xmlns:p14="http://schemas.microsoft.com/office/powerpoint/2010/main" val="28422377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0415927E-2F7C-344B-951D-DF1B9B765D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1032110" cy="6863458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26B80883-BC28-DC49-B4BC-40D3CB808205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9A8A8753-8698-A943-8AA7-C8C4AF8BDFE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064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ild med citatru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objekt 12">
            <a:extLst>
              <a:ext uri="{FF2B5EF4-FFF2-40B4-BE49-F238E27FC236}">
                <a16:creationId xmlns:a16="http://schemas.microsoft.com/office/drawing/2014/main" id="{44CC3C59-5A9A-A549-A6D1-88D738E6EE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491181" y="11914"/>
            <a:ext cx="12209574" cy="6853330"/>
          </a:xfrm>
          <a:prstGeom prst="rect">
            <a:avLst/>
          </a:prstGeom>
        </p:spPr>
      </p:pic>
      <p:pic>
        <p:nvPicPr>
          <p:cNvPr id="8" name="Bildobjekt 7">
            <a:extLst>
              <a:ext uri="{FF2B5EF4-FFF2-40B4-BE49-F238E27FC236}">
                <a16:creationId xmlns:a16="http://schemas.microsoft.com/office/drawing/2014/main" id="{2DD4A95E-3567-C142-836D-8F94D94E4D9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2" name="Rektangel 16">
            <a:extLst>
              <a:ext uri="{FF2B5EF4-FFF2-40B4-BE49-F238E27FC236}">
                <a16:creationId xmlns:a16="http://schemas.microsoft.com/office/drawing/2014/main" id="{C3AE0C6D-092E-E14A-ADF7-29076D309401}"/>
              </a:ext>
            </a:extLst>
          </p:cNvPr>
          <p:cNvSpPr/>
          <p:nvPr userDrawn="1"/>
        </p:nvSpPr>
        <p:spPr>
          <a:xfrm>
            <a:off x="699777" y="1047489"/>
            <a:ext cx="3912977" cy="426269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8961 w 10004"/>
              <a:gd name="connsiteY5" fmla="*/ 9849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12"/>
              <a:gd name="connsiteY0" fmla="*/ 5214 h 10000"/>
              <a:gd name="connsiteX1" fmla="*/ 915 w 10012"/>
              <a:gd name="connsiteY1" fmla="*/ 0 h 10000"/>
              <a:gd name="connsiteX2" fmla="*/ 9955 w 10012"/>
              <a:gd name="connsiteY2" fmla="*/ 97 h 10000"/>
              <a:gd name="connsiteX3" fmla="*/ 9986 w 10012"/>
              <a:gd name="connsiteY3" fmla="*/ 3367 h 10000"/>
              <a:gd name="connsiteX4" fmla="*/ 9996 w 10012"/>
              <a:gd name="connsiteY4" fmla="*/ 7986 h 10000"/>
              <a:gd name="connsiteX5" fmla="*/ 8961 w 10012"/>
              <a:gd name="connsiteY5" fmla="*/ 9849 h 10000"/>
              <a:gd name="connsiteX6" fmla="*/ 5560 w 10012"/>
              <a:gd name="connsiteY6" fmla="*/ 9947 h 10000"/>
              <a:gd name="connsiteX7" fmla="*/ 235 w 10012"/>
              <a:gd name="connsiteY7" fmla="*/ 10000 h 10000"/>
              <a:gd name="connsiteX8" fmla="*/ 0 w 10012"/>
              <a:gd name="connsiteY8" fmla="*/ 5214 h 10000"/>
              <a:gd name="connsiteX0" fmla="*/ 0 w 9996"/>
              <a:gd name="connsiteY0" fmla="*/ 5214 h 10000"/>
              <a:gd name="connsiteX1" fmla="*/ 915 w 9996"/>
              <a:gd name="connsiteY1" fmla="*/ 0 h 10000"/>
              <a:gd name="connsiteX2" fmla="*/ 9955 w 9996"/>
              <a:gd name="connsiteY2" fmla="*/ 97 h 10000"/>
              <a:gd name="connsiteX3" fmla="*/ 9986 w 9996"/>
              <a:gd name="connsiteY3" fmla="*/ 3367 h 10000"/>
              <a:gd name="connsiteX4" fmla="*/ 9996 w 9996"/>
              <a:gd name="connsiteY4" fmla="*/ 7986 h 10000"/>
              <a:gd name="connsiteX5" fmla="*/ 8961 w 9996"/>
              <a:gd name="connsiteY5" fmla="*/ 9849 h 10000"/>
              <a:gd name="connsiteX6" fmla="*/ 5560 w 9996"/>
              <a:gd name="connsiteY6" fmla="*/ 9947 h 10000"/>
              <a:gd name="connsiteX7" fmla="*/ 235 w 9996"/>
              <a:gd name="connsiteY7" fmla="*/ 10000 h 10000"/>
              <a:gd name="connsiteX8" fmla="*/ 0 w 9996"/>
              <a:gd name="connsiteY8" fmla="*/ 5214 h 10000"/>
              <a:gd name="connsiteX0" fmla="*/ 0 w 9990"/>
              <a:gd name="connsiteY0" fmla="*/ 5214 h 10000"/>
              <a:gd name="connsiteX1" fmla="*/ 915 w 9990"/>
              <a:gd name="connsiteY1" fmla="*/ 0 h 10000"/>
              <a:gd name="connsiteX2" fmla="*/ 9959 w 9990"/>
              <a:gd name="connsiteY2" fmla="*/ 97 h 10000"/>
              <a:gd name="connsiteX3" fmla="*/ 9990 w 9990"/>
              <a:gd name="connsiteY3" fmla="*/ 3367 h 10000"/>
              <a:gd name="connsiteX4" fmla="*/ 9643 w 9990"/>
              <a:gd name="connsiteY4" fmla="*/ 7949 h 10000"/>
              <a:gd name="connsiteX5" fmla="*/ 8965 w 9990"/>
              <a:gd name="connsiteY5" fmla="*/ 9849 h 10000"/>
              <a:gd name="connsiteX6" fmla="*/ 5562 w 9990"/>
              <a:gd name="connsiteY6" fmla="*/ 9947 h 10000"/>
              <a:gd name="connsiteX7" fmla="*/ 235 w 9990"/>
              <a:gd name="connsiteY7" fmla="*/ 10000 h 10000"/>
              <a:gd name="connsiteX8" fmla="*/ 0 w 9990"/>
              <a:gd name="connsiteY8" fmla="*/ 5214 h 10000"/>
              <a:gd name="connsiteX0" fmla="*/ 0 w 10000"/>
              <a:gd name="connsiteY0" fmla="*/ 5214 h 10000"/>
              <a:gd name="connsiteX1" fmla="*/ 916 w 10000"/>
              <a:gd name="connsiteY1" fmla="*/ 0 h 10000"/>
              <a:gd name="connsiteX2" fmla="*/ 9969 w 10000"/>
              <a:gd name="connsiteY2" fmla="*/ 97 h 10000"/>
              <a:gd name="connsiteX3" fmla="*/ 10000 w 10000"/>
              <a:gd name="connsiteY3" fmla="*/ 3367 h 10000"/>
              <a:gd name="connsiteX4" fmla="*/ 9653 w 10000"/>
              <a:gd name="connsiteY4" fmla="*/ 7949 h 10000"/>
              <a:gd name="connsiteX5" fmla="*/ 9242 w 10000"/>
              <a:gd name="connsiteY5" fmla="*/ 9886 h 10000"/>
              <a:gd name="connsiteX6" fmla="*/ 5568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14 h 10000"/>
              <a:gd name="connsiteX0" fmla="*/ 0 w 9969"/>
              <a:gd name="connsiteY0" fmla="*/ 5214 h 10000"/>
              <a:gd name="connsiteX1" fmla="*/ 916 w 9969"/>
              <a:gd name="connsiteY1" fmla="*/ 0 h 10000"/>
              <a:gd name="connsiteX2" fmla="*/ 9969 w 9969"/>
              <a:gd name="connsiteY2" fmla="*/ 97 h 10000"/>
              <a:gd name="connsiteX3" fmla="*/ 9750 w 9969"/>
              <a:gd name="connsiteY3" fmla="*/ 3367 h 10000"/>
              <a:gd name="connsiteX4" fmla="*/ 9653 w 9969"/>
              <a:gd name="connsiteY4" fmla="*/ 7949 h 10000"/>
              <a:gd name="connsiteX5" fmla="*/ 9242 w 9969"/>
              <a:gd name="connsiteY5" fmla="*/ 9886 h 10000"/>
              <a:gd name="connsiteX6" fmla="*/ 5568 w 9969"/>
              <a:gd name="connsiteY6" fmla="*/ 9947 h 10000"/>
              <a:gd name="connsiteX7" fmla="*/ 235 w 9969"/>
              <a:gd name="connsiteY7" fmla="*/ 10000 h 10000"/>
              <a:gd name="connsiteX8" fmla="*/ 0 w 9969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  <a:gd name="connsiteX0" fmla="*/ 0 w 10000"/>
              <a:gd name="connsiteY0" fmla="*/ 5214 h 10000"/>
              <a:gd name="connsiteX1" fmla="*/ 919 w 10000"/>
              <a:gd name="connsiteY1" fmla="*/ 0 h 10000"/>
              <a:gd name="connsiteX2" fmla="*/ 10000 w 10000"/>
              <a:gd name="connsiteY2" fmla="*/ 97 h 10000"/>
              <a:gd name="connsiteX3" fmla="*/ 9780 w 10000"/>
              <a:gd name="connsiteY3" fmla="*/ 3367 h 10000"/>
              <a:gd name="connsiteX4" fmla="*/ 9683 w 10000"/>
              <a:gd name="connsiteY4" fmla="*/ 7949 h 10000"/>
              <a:gd name="connsiteX5" fmla="*/ 9271 w 10000"/>
              <a:gd name="connsiteY5" fmla="*/ 9886 h 10000"/>
              <a:gd name="connsiteX6" fmla="*/ 5585 w 10000"/>
              <a:gd name="connsiteY6" fmla="*/ 9947 h 10000"/>
              <a:gd name="connsiteX7" fmla="*/ 236 w 10000"/>
              <a:gd name="connsiteY7" fmla="*/ 10000 h 10000"/>
              <a:gd name="connsiteX8" fmla="*/ 0 w 10000"/>
              <a:gd name="connsiteY8" fmla="*/ 5214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0" y="5214"/>
                </a:moveTo>
                <a:lnTo>
                  <a:pt x="919" y="0"/>
                </a:lnTo>
                <a:lnTo>
                  <a:pt x="10000" y="97"/>
                </a:lnTo>
                <a:cubicBezTo>
                  <a:pt x="10010" y="1116"/>
                  <a:pt x="9770" y="3365"/>
                  <a:pt x="9780" y="3367"/>
                </a:cubicBezTo>
                <a:cubicBezTo>
                  <a:pt x="9745" y="3389"/>
                  <a:pt x="9670" y="7945"/>
                  <a:pt x="9683" y="7949"/>
                </a:cubicBezTo>
                <a:cubicBezTo>
                  <a:pt x="9683" y="7962"/>
                  <a:pt x="9217" y="9909"/>
                  <a:pt x="9271" y="9886"/>
                </a:cubicBezTo>
                <a:cubicBezTo>
                  <a:pt x="9237" y="9888"/>
                  <a:pt x="5618" y="9945"/>
                  <a:pt x="5585" y="9947"/>
                </a:cubicBezTo>
                <a:lnTo>
                  <a:pt x="236" y="10000"/>
                </a:lnTo>
                <a:cubicBezTo>
                  <a:pt x="157" y="8404"/>
                  <a:pt x="78" y="6809"/>
                  <a:pt x="0" y="5214"/>
                </a:cubicBezTo>
                <a:close/>
              </a:path>
            </a:pathLst>
          </a:custGeom>
          <a:solidFill>
            <a:schemeClr val="accent2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 sz="28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C479B60D-3639-9647-BDAE-6574FF1A23C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62373" y="1247613"/>
            <a:ext cx="3161654" cy="3862447"/>
          </a:xfrm>
        </p:spPr>
        <p:txBody>
          <a:bodyPr lIns="0" tIns="0" rIns="0" bIns="0" anchor="ctr">
            <a:normAutofit/>
          </a:bodyPr>
          <a:lstStyle>
            <a:lvl1pPr marL="0" indent="0">
              <a:spcBef>
                <a:spcPts val="0"/>
              </a:spcBef>
              <a:buNone/>
              <a:defRPr sz="5500">
                <a:solidFill>
                  <a:schemeClr val="bg1"/>
                </a:solidFill>
              </a:defRPr>
            </a:lvl1pPr>
          </a:lstStyle>
          <a:p>
            <a:pPr lvl="0"/>
            <a:r>
              <a:rPr lang="sv-SE"/>
              <a:t>Klicka för att skriva text.</a:t>
            </a:r>
          </a:p>
        </p:txBody>
      </p:sp>
      <p:sp>
        <p:nvSpPr>
          <p:cNvPr id="15" name="Rektangel med klippta hörn på samma sida 15">
            <a:extLst>
              <a:ext uri="{FF2B5EF4-FFF2-40B4-BE49-F238E27FC236}">
                <a16:creationId xmlns:a16="http://schemas.microsoft.com/office/drawing/2014/main" id="{530C1438-1548-A142-854B-7E4C424BAE75}"/>
              </a:ext>
            </a:extLst>
          </p:cNvPr>
          <p:cNvSpPr/>
          <p:nvPr userDrawn="1"/>
        </p:nvSpPr>
        <p:spPr>
          <a:xfrm>
            <a:off x="10448412" y="1785"/>
            <a:ext cx="1752580" cy="6863459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  <a:gd name="connsiteX0" fmla="*/ 429700 w 1752580"/>
              <a:gd name="connsiteY0" fmla="*/ 1322195 h 6863459"/>
              <a:gd name="connsiteX1" fmla="*/ 501325 w 1752580"/>
              <a:gd name="connsiteY1" fmla="*/ 0 h 6863459"/>
              <a:gd name="connsiteX2" fmla="*/ 1752087 w 1752580"/>
              <a:gd name="connsiteY2" fmla="*/ 4565 h 6863459"/>
              <a:gd name="connsiteX3" fmla="*/ 1743588 w 1752580"/>
              <a:gd name="connsiteY3" fmla="*/ 6862001 h 6863459"/>
              <a:gd name="connsiteX4" fmla="*/ 0 w 1752580"/>
              <a:gd name="connsiteY4" fmla="*/ 6863459 h 6863459"/>
              <a:gd name="connsiteX5" fmla="*/ 187490 w 1752580"/>
              <a:gd name="connsiteY5" fmla="*/ 3861943 h 6863459"/>
              <a:gd name="connsiteX6" fmla="*/ 429700 w 1752580"/>
              <a:gd name="connsiteY6" fmla="*/ 1322195 h 6863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3459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63459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71D68766-8501-EE43-9628-6393F2A28C07}"/>
              </a:ext>
            </a:extLst>
          </p:cNvPr>
          <p:cNvSpPr/>
          <p:nvPr userDrawn="1"/>
        </p:nvSpPr>
        <p:spPr>
          <a:xfrm>
            <a:off x="10452029" y="0"/>
            <a:ext cx="1852029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0" name="Bildobjekt 12">
            <a:extLst>
              <a:ext uri="{FF2B5EF4-FFF2-40B4-BE49-F238E27FC236}">
                <a16:creationId xmlns:a16="http://schemas.microsoft.com/office/drawing/2014/main" id="{71E3795E-E641-3A41-A9E2-FAA9B619E71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06243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brik +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AC248BB7-23CD-C048-817C-79B4909FD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2557220"/>
            <a:ext cx="4252302" cy="3153744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B0E751FF-6C00-184C-83EF-68B7D843A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CA884-4810-614A-8BFB-B75EE62FFAAC}" type="datetimeFigureOut">
              <a:rPr lang="sv-SE" smtClean="0"/>
              <a:t>2024-02-06</a:t>
            </a:fld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40401B8E-18BE-FC42-B496-767412139F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sp>
        <p:nvSpPr>
          <p:cNvPr id="6" name="Platshållare för text 5">
            <a:extLst>
              <a:ext uri="{FF2B5EF4-FFF2-40B4-BE49-F238E27FC236}">
                <a16:creationId xmlns:a16="http://schemas.microsoft.com/office/drawing/2014/main" id="{50338D66-0819-B84E-8922-F4C89E4089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25752" y="2557220"/>
            <a:ext cx="4478338" cy="3153744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</p:txBody>
      </p:sp>
    </p:spTree>
    <p:extLst>
      <p:ext uri="{BB962C8B-B14F-4D97-AF65-F5344CB8AC3E}">
        <p14:creationId xmlns:p14="http://schemas.microsoft.com/office/powerpoint/2010/main" val="108426001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m - sista si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ktangel med klippta hörn på samma sida 15">
            <a:extLst>
              <a:ext uri="{FF2B5EF4-FFF2-40B4-BE49-F238E27FC236}">
                <a16:creationId xmlns:a16="http://schemas.microsoft.com/office/drawing/2014/main" id="{8C7E99B5-B738-7143-B708-7F545C231226}"/>
              </a:ext>
            </a:extLst>
          </p:cNvPr>
          <p:cNvSpPr/>
          <p:nvPr userDrawn="1"/>
        </p:nvSpPr>
        <p:spPr>
          <a:xfrm rot="10800000">
            <a:off x="9658886" y="0"/>
            <a:ext cx="3933454" cy="6903714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44272 w 1869890"/>
              <a:gd name="connsiteY6" fmla="*/ 6568607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15481 w 1725618"/>
              <a:gd name="connsiteY0" fmla="*/ 1323980 h 6883394"/>
              <a:gd name="connsiteX1" fmla="*/ 487106 w 1725618"/>
              <a:gd name="connsiteY1" fmla="*/ 10412 h 6883394"/>
              <a:gd name="connsiteX2" fmla="*/ 1725168 w 1725618"/>
              <a:gd name="connsiteY2" fmla="*/ 0 h 6883394"/>
              <a:gd name="connsiteX3" fmla="*/ 1715008 w 1725618"/>
              <a:gd name="connsiteY3" fmla="*/ 6863074 h 6883394"/>
              <a:gd name="connsiteX4" fmla="*/ 1725168 w 1725618"/>
              <a:gd name="connsiteY4" fmla="*/ 6883394 h 6883394"/>
              <a:gd name="connsiteX5" fmla="*/ 220075 w 1725618"/>
              <a:gd name="connsiteY5" fmla="*/ 6863074 h 6883394"/>
              <a:gd name="connsiteX6" fmla="*/ 0 w 1725618"/>
              <a:gd name="connsiteY6" fmla="*/ 6568607 h 6883394"/>
              <a:gd name="connsiteX7" fmla="*/ 173271 w 1725618"/>
              <a:gd name="connsiteY7" fmla="*/ 3863728 h 6883394"/>
              <a:gd name="connsiteX8" fmla="*/ 415481 w 1725618"/>
              <a:gd name="connsiteY8" fmla="*/ 1323980 h 6883394"/>
              <a:gd name="connsiteX0" fmla="*/ 269092 w 1579229"/>
              <a:gd name="connsiteY0" fmla="*/ 1323980 h 6883394"/>
              <a:gd name="connsiteX1" fmla="*/ 340717 w 1579229"/>
              <a:gd name="connsiteY1" fmla="*/ 10412 h 6883394"/>
              <a:gd name="connsiteX2" fmla="*/ 1578779 w 1579229"/>
              <a:gd name="connsiteY2" fmla="*/ 0 h 6883394"/>
              <a:gd name="connsiteX3" fmla="*/ 1568619 w 1579229"/>
              <a:gd name="connsiteY3" fmla="*/ 6863074 h 6883394"/>
              <a:gd name="connsiteX4" fmla="*/ 1578779 w 1579229"/>
              <a:gd name="connsiteY4" fmla="*/ 6883394 h 6883394"/>
              <a:gd name="connsiteX5" fmla="*/ 73686 w 1579229"/>
              <a:gd name="connsiteY5" fmla="*/ 6863074 h 6883394"/>
              <a:gd name="connsiteX6" fmla="*/ 0 w 1579229"/>
              <a:gd name="connsiteY6" fmla="*/ 6343881 h 6883394"/>
              <a:gd name="connsiteX7" fmla="*/ 26882 w 1579229"/>
              <a:gd name="connsiteY7" fmla="*/ 3863728 h 6883394"/>
              <a:gd name="connsiteX8" fmla="*/ 269092 w 1579229"/>
              <a:gd name="connsiteY8" fmla="*/ 1323980 h 6883394"/>
              <a:gd name="connsiteX0" fmla="*/ 242210 w 1552347"/>
              <a:gd name="connsiteY0" fmla="*/ 1323980 h 6883394"/>
              <a:gd name="connsiteX1" fmla="*/ 313835 w 1552347"/>
              <a:gd name="connsiteY1" fmla="*/ 10412 h 6883394"/>
              <a:gd name="connsiteX2" fmla="*/ 1551897 w 1552347"/>
              <a:gd name="connsiteY2" fmla="*/ 0 h 6883394"/>
              <a:gd name="connsiteX3" fmla="*/ 1541737 w 1552347"/>
              <a:gd name="connsiteY3" fmla="*/ 6863074 h 6883394"/>
              <a:gd name="connsiteX4" fmla="*/ 1551897 w 1552347"/>
              <a:gd name="connsiteY4" fmla="*/ 6883394 h 6883394"/>
              <a:gd name="connsiteX5" fmla="*/ 46804 w 1552347"/>
              <a:gd name="connsiteY5" fmla="*/ 6863074 h 6883394"/>
              <a:gd name="connsiteX6" fmla="*/ 44686 w 1552347"/>
              <a:gd name="connsiteY6" fmla="*/ 5692952 h 6883394"/>
              <a:gd name="connsiteX7" fmla="*/ 0 w 1552347"/>
              <a:gd name="connsiteY7" fmla="*/ 3863728 h 6883394"/>
              <a:gd name="connsiteX8" fmla="*/ 242210 w 1552347"/>
              <a:gd name="connsiteY8" fmla="*/ 1323980 h 6883394"/>
              <a:gd name="connsiteX0" fmla="*/ 197524 w 1507661"/>
              <a:gd name="connsiteY0" fmla="*/ 1323980 h 6883394"/>
              <a:gd name="connsiteX1" fmla="*/ 269149 w 1507661"/>
              <a:gd name="connsiteY1" fmla="*/ 10412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97524 w 1507661"/>
              <a:gd name="connsiteY0" fmla="*/ 1323980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97524 w 1507661"/>
              <a:gd name="connsiteY8" fmla="*/ 1323980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118 w 1507661"/>
              <a:gd name="connsiteY5" fmla="*/ 6863074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122703 w 1507661"/>
              <a:gd name="connsiteY0" fmla="*/ 1354977 h 6883394"/>
              <a:gd name="connsiteX1" fmla="*/ 122759 w 1507661"/>
              <a:gd name="connsiteY1" fmla="*/ 18161 h 6883394"/>
              <a:gd name="connsiteX2" fmla="*/ 1507211 w 1507661"/>
              <a:gd name="connsiteY2" fmla="*/ 0 h 6883394"/>
              <a:gd name="connsiteX3" fmla="*/ 1497051 w 1507661"/>
              <a:gd name="connsiteY3" fmla="*/ 6863074 h 6883394"/>
              <a:gd name="connsiteX4" fmla="*/ 1507211 w 1507661"/>
              <a:gd name="connsiteY4" fmla="*/ 6883394 h 6883394"/>
              <a:gd name="connsiteX5" fmla="*/ 294897 w 1507661"/>
              <a:gd name="connsiteY5" fmla="*/ 6878526 h 6883394"/>
              <a:gd name="connsiteX6" fmla="*/ 0 w 1507661"/>
              <a:gd name="connsiteY6" fmla="*/ 5692952 h 6883394"/>
              <a:gd name="connsiteX7" fmla="*/ 127728 w 1507661"/>
              <a:gd name="connsiteY7" fmla="*/ 2988073 h 6883394"/>
              <a:gd name="connsiteX8" fmla="*/ 122703 w 1507661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5025 w 1384958"/>
              <a:gd name="connsiteY7" fmla="*/ 2988073 h 6883394"/>
              <a:gd name="connsiteX8" fmla="*/ 0 w 1384958"/>
              <a:gd name="connsiteY8" fmla="*/ 1354977 h 6883394"/>
              <a:gd name="connsiteX0" fmla="*/ 0 w 1384958"/>
              <a:gd name="connsiteY0" fmla="*/ 1354977 h 6883394"/>
              <a:gd name="connsiteX1" fmla="*/ 56 w 1384958"/>
              <a:gd name="connsiteY1" fmla="*/ 18161 h 6883394"/>
              <a:gd name="connsiteX2" fmla="*/ 1384508 w 1384958"/>
              <a:gd name="connsiteY2" fmla="*/ 0 h 6883394"/>
              <a:gd name="connsiteX3" fmla="*/ 1374348 w 1384958"/>
              <a:gd name="connsiteY3" fmla="*/ 6863074 h 6883394"/>
              <a:gd name="connsiteX4" fmla="*/ 1384508 w 1384958"/>
              <a:gd name="connsiteY4" fmla="*/ 6883394 h 6883394"/>
              <a:gd name="connsiteX5" fmla="*/ 172194 w 1384958"/>
              <a:gd name="connsiteY5" fmla="*/ 6878526 h 6883394"/>
              <a:gd name="connsiteX6" fmla="*/ 183088 w 1384958"/>
              <a:gd name="connsiteY6" fmla="*/ 5592510 h 6883394"/>
              <a:gd name="connsiteX7" fmla="*/ 151414 w 1384958"/>
              <a:gd name="connsiteY7" fmla="*/ 2771736 h 6883394"/>
              <a:gd name="connsiteX8" fmla="*/ 0 w 1384958"/>
              <a:gd name="connsiteY8" fmla="*/ 1354977 h 6883394"/>
              <a:gd name="connsiteX0" fmla="*/ 172359 w 1384903"/>
              <a:gd name="connsiteY0" fmla="*/ 1331797 h 6883394"/>
              <a:gd name="connsiteX1" fmla="*/ 1 w 1384903"/>
              <a:gd name="connsiteY1" fmla="*/ 18161 h 6883394"/>
              <a:gd name="connsiteX2" fmla="*/ 1384453 w 1384903"/>
              <a:gd name="connsiteY2" fmla="*/ 0 h 6883394"/>
              <a:gd name="connsiteX3" fmla="*/ 1374293 w 1384903"/>
              <a:gd name="connsiteY3" fmla="*/ 6863074 h 6883394"/>
              <a:gd name="connsiteX4" fmla="*/ 1384453 w 1384903"/>
              <a:gd name="connsiteY4" fmla="*/ 6883394 h 6883394"/>
              <a:gd name="connsiteX5" fmla="*/ 172139 w 1384903"/>
              <a:gd name="connsiteY5" fmla="*/ 6878526 h 6883394"/>
              <a:gd name="connsiteX6" fmla="*/ 183033 w 1384903"/>
              <a:gd name="connsiteY6" fmla="*/ 5592510 h 6883394"/>
              <a:gd name="connsiteX7" fmla="*/ 151359 w 1384903"/>
              <a:gd name="connsiteY7" fmla="*/ 2771736 h 6883394"/>
              <a:gd name="connsiteX8" fmla="*/ 172359 w 1384903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258533 w 1233544"/>
              <a:gd name="connsiteY1" fmla="*/ 2709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21000 w 1233544"/>
              <a:gd name="connsiteY0" fmla="*/ 1331797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21000 w 1233544"/>
              <a:gd name="connsiteY8" fmla="*/ 1331797 h 6883394"/>
              <a:gd name="connsiteX0" fmla="*/ 307273 w 1233544"/>
              <a:gd name="connsiteY0" fmla="*/ 1277713 h 6883394"/>
              <a:gd name="connsiteX1" fmla="*/ 73107 w 1233544"/>
              <a:gd name="connsiteY1" fmla="*/ 25888 h 6883394"/>
              <a:gd name="connsiteX2" fmla="*/ 1233094 w 1233544"/>
              <a:gd name="connsiteY2" fmla="*/ 0 h 6883394"/>
              <a:gd name="connsiteX3" fmla="*/ 1222934 w 1233544"/>
              <a:gd name="connsiteY3" fmla="*/ 6863074 h 6883394"/>
              <a:gd name="connsiteX4" fmla="*/ 1233094 w 1233544"/>
              <a:gd name="connsiteY4" fmla="*/ 6883394 h 6883394"/>
              <a:gd name="connsiteX5" fmla="*/ 20780 w 1233544"/>
              <a:gd name="connsiteY5" fmla="*/ 6878526 h 6883394"/>
              <a:gd name="connsiteX6" fmla="*/ 31674 w 1233544"/>
              <a:gd name="connsiteY6" fmla="*/ 5592510 h 6883394"/>
              <a:gd name="connsiteX7" fmla="*/ 0 w 1233544"/>
              <a:gd name="connsiteY7" fmla="*/ 2771736 h 6883394"/>
              <a:gd name="connsiteX8" fmla="*/ 307273 w 1233544"/>
              <a:gd name="connsiteY8" fmla="*/ 1277713 h 6883394"/>
              <a:gd name="connsiteX0" fmla="*/ 286493 w 1212764"/>
              <a:gd name="connsiteY0" fmla="*/ 1277713 h 6883394"/>
              <a:gd name="connsiteX1" fmla="*/ 52327 w 1212764"/>
              <a:gd name="connsiteY1" fmla="*/ 2588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51612 w 1212764"/>
              <a:gd name="connsiteY1" fmla="*/ 2708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86493 w 1212764"/>
              <a:gd name="connsiteY0" fmla="*/ 1277713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86493 w 1212764"/>
              <a:gd name="connsiteY8" fmla="*/ 1277713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224684 w 1212764"/>
              <a:gd name="connsiteY0" fmla="*/ 1269987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224684 w 1212764"/>
              <a:gd name="connsiteY8" fmla="*/ 1269987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06 w 1212764"/>
              <a:gd name="connsiteY0" fmla="*/ 1254534 h 6883394"/>
              <a:gd name="connsiteX1" fmla="*/ 306069 w 1212764"/>
              <a:gd name="connsiteY1" fmla="*/ 10434 h 6883394"/>
              <a:gd name="connsiteX2" fmla="*/ 1212314 w 1212764"/>
              <a:gd name="connsiteY2" fmla="*/ 0 h 6883394"/>
              <a:gd name="connsiteX3" fmla="*/ 1202154 w 1212764"/>
              <a:gd name="connsiteY3" fmla="*/ 6863074 h 6883394"/>
              <a:gd name="connsiteX4" fmla="*/ 1212314 w 1212764"/>
              <a:gd name="connsiteY4" fmla="*/ 6883394 h 6883394"/>
              <a:gd name="connsiteX5" fmla="*/ 0 w 1212764"/>
              <a:gd name="connsiteY5" fmla="*/ 6878526 h 6883394"/>
              <a:gd name="connsiteX6" fmla="*/ 10894 w 1212764"/>
              <a:gd name="connsiteY6" fmla="*/ 5592510 h 6883394"/>
              <a:gd name="connsiteX7" fmla="*/ 148381 w 1212764"/>
              <a:gd name="connsiteY7" fmla="*/ 2655840 h 6883394"/>
              <a:gd name="connsiteX8" fmla="*/ 195406 w 1212764"/>
              <a:gd name="connsiteY8" fmla="*/ 1254534 h 6883394"/>
              <a:gd name="connsiteX0" fmla="*/ 195436 w 1212794"/>
              <a:gd name="connsiteY0" fmla="*/ 1254534 h 6883394"/>
              <a:gd name="connsiteX1" fmla="*/ 306099 w 1212794"/>
              <a:gd name="connsiteY1" fmla="*/ 10434 h 6883394"/>
              <a:gd name="connsiteX2" fmla="*/ 1212344 w 1212794"/>
              <a:gd name="connsiteY2" fmla="*/ 0 h 6883394"/>
              <a:gd name="connsiteX3" fmla="*/ 1202184 w 1212794"/>
              <a:gd name="connsiteY3" fmla="*/ 6863074 h 6883394"/>
              <a:gd name="connsiteX4" fmla="*/ 1212344 w 1212794"/>
              <a:gd name="connsiteY4" fmla="*/ 6883394 h 6883394"/>
              <a:gd name="connsiteX5" fmla="*/ 30 w 1212794"/>
              <a:gd name="connsiteY5" fmla="*/ 6878526 h 6883394"/>
              <a:gd name="connsiteX6" fmla="*/ 10924 w 1212794"/>
              <a:gd name="connsiteY6" fmla="*/ 5592510 h 6883394"/>
              <a:gd name="connsiteX7" fmla="*/ 148411 w 1212794"/>
              <a:gd name="connsiteY7" fmla="*/ 2655840 h 6883394"/>
              <a:gd name="connsiteX8" fmla="*/ 195436 w 1212794"/>
              <a:gd name="connsiteY8" fmla="*/ 1254534 h 6883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2794" h="6883394">
                <a:moveTo>
                  <a:pt x="195436" y="1254534"/>
                </a:moveTo>
                <a:cubicBezTo>
                  <a:pt x="195456" y="1249331"/>
                  <a:pt x="315839" y="7912"/>
                  <a:pt x="306099" y="10434"/>
                </a:cubicBezTo>
                <a:lnTo>
                  <a:pt x="1212344" y="0"/>
                </a:lnTo>
                <a:cubicBezTo>
                  <a:pt x="1215731" y="2284305"/>
                  <a:pt x="1198797" y="4578769"/>
                  <a:pt x="1202184" y="6863074"/>
                </a:cubicBezTo>
                <a:lnTo>
                  <a:pt x="1212344" y="6883394"/>
                </a:lnTo>
                <a:cubicBezTo>
                  <a:pt x="808239" y="6881771"/>
                  <a:pt x="-5756" y="6864697"/>
                  <a:pt x="30" y="6878526"/>
                </a:cubicBezTo>
                <a:cubicBezTo>
                  <a:pt x="3661" y="6867076"/>
                  <a:pt x="4040" y="5588507"/>
                  <a:pt x="10924" y="5592510"/>
                </a:cubicBezTo>
                <a:cubicBezTo>
                  <a:pt x="11209" y="5587140"/>
                  <a:pt x="102582" y="3634730"/>
                  <a:pt x="148411" y="2655840"/>
                </a:cubicBezTo>
                <a:cubicBezTo>
                  <a:pt x="173845" y="2193889"/>
                  <a:pt x="199280" y="1229726"/>
                  <a:pt x="195436" y="1254534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6" name="Rektangel 2">
            <a:extLst>
              <a:ext uri="{FF2B5EF4-FFF2-40B4-BE49-F238E27FC236}">
                <a16:creationId xmlns:a16="http://schemas.microsoft.com/office/drawing/2014/main" id="{F3A7A330-DD3F-F942-ADE8-D67C4270A011}"/>
              </a:ext>
            </a:extLst>
          </p:cNvPr>
          <p:cNvSpPr/>
          <p:nvPr userDrawn="1"/>
        </p:nvSpPr>
        <p:spPr>
          <a:xfrm>
            <a:off x="0" y="5194300"/>
            <a:ext cx="13017500" cy="1663700"/>
          </a:xfrm>
          <a:custGeom>
            <a:avLst/>
            <a:gdLst>
              <a:gd name="connsiteX0" fmla="*/ 0 w 12966700"/>
              <a:gd name="connsiteY0" fmla="*/ 0 h 1498600"/>
              <a:gd name="connsiteX1" fmla="*/ 12966700 w 12966700"/>
              <a:gd name="connsiteY1" fmla="*/ 0 h 1498600"/>
              <a:gd name="connsiteX2" fmla="*/ 12966700 w 12966700"/>
              <a:gd name="connsiteY2" fmla="*/ 1498600 h 1498600"/>
              <a:gd name="connsiteX3" fmla="*/ 0 w 12966700"/>
              <a:gd name="connsiteY3" fmla="*/ 1498600 h 1498600"/>
              <a:gd name="connsiteX4" fmla="*/ 0 w 12966700"/>
              <a:gd name="connsiteY4" fmla="*/ 0 h 1498600"/>
              <a:gd name="connsiteX0" fmla="*/ 0 w 13017500"/>
              <a:gd name="connsiteY0" fmla="*/ 165100 h 1663700"/>
              <a:gd name="connsiteX1" fmla="*/ 13017500 w 13017500"/>
              <a:gd name="connsiteY1" fmla="*/ 0 h 1663700"/>
              <a:gd name="connsiteX2" fmla="*/ 12966700 w 13017500"/>
              <a:gd name="connsiteY2" fmla="*/ 1663700 h 1663700"/>
              <a:gd name="connsiteX3" fmla="*/ 0 w 13017500"/>
              <a:gd name="connsiteY3" fmla="*/ 1663700 h 1663700"/>
              <a:gd name="connsiteX4" fmla="*/ 0 w 13017500"/>
              <a:gd name="connsiteY4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7835900 w 13017500"/>
              <a:gd name="connsiteY1" fmla="*/ 762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407400 w 13017500"/>
              <a:gd name="connsiteY1" fmla="*/ 1651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  <a:gd name="connsiteX0" fmla="*/ 0 w 13017500"/>
              <a:gd name="connsiteY0" fmla="*/ 165100 h 1663700"/>
              <a:gd name="connsiteX1" fmla="*/ 8547100 w 13017500"/>
              <a:gd name="connsiteY1" fmla="*/ 228600 h 1663700"/>
              <a:gd name="connsiteX2" fmla="*/ 13017500 w 13017500"/>
              <a:gd name="connsiteY2" fmla="*/ 0 h 1663700"/>
              <a:gd name="connsiteX3" fmla="*/ 12966700 w 13017500"/>
              <a:gd name="connsiteY3" fmla="*/ 1663700 h 1663700"/>
              <a:gd name="connsiteX4" fmla="*/ 0 w 13017500"/>
              <a:gd name="connsiteY4" fmla="*/ 1663700 h 1663700"/>
              <a:gd name="connsiteX5" fmla="*/ 0 w 13017500"/>
              <a:gd name="connsiteY5" fmla="*/ 16510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17500" h="1663700">
                <a:moveTo>
                  <a:pt x="0" y="165100"/>
                </a:moveTo>
                <a:lnTo>
                  <a:pt x="8547100" y="228600"/>
                </a:lnTo>
                <a:cubicBezTo>
                  <a:pt x="8572500" y="203200"/>
                  <a:pt x="11290300" y="25400"/>
                  <a:pt x="13017500" y="0"/>
                </a:cubicBezTo>
                <a:lnTo>
                  <a:pt x="12966700" y="1663700"/>
                </a:lnTo>
                <a:lnTo>
                  <a:pt x="0" y="1663700"/>
                </a:lnTo>
                <a:lnTo>
                  <a:pt x="0" y="1651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11" name="Bildobjekt 12">
            <a:extLst>
              <a:ext uri="{FF2B5EF4-FFF2-40B4-BE49-F238E27FC236}">
                <a16:creationId xmlns:a16="http://schemas.microsoft.com/office/drawing/2014/main" id="{D8F93D22-B881-6347-95E6-0B58873A415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2515" y="5803900"/>
            <a:ext cx="2230570" cy="63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0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g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BF76CD9F-8D81-6442-8CB5-36FEA03DA2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0975303" cy="6857999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62582" y="4089975"/>
            <a:ext cx="5104224" cy="2095456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9954"/>
              <a:gd name="connsiteY0" fmla="*/ 5120 h 10000"/>
              <a:gd name="connsiteX1" fmla="*/ 424 w 9954"/>
              <a:gd name="connsiteY1" fmla="*/ 195 h 10000"/>
              <a:gd name="connsiteX2" fmla="*/ 9339 w 9954"/>
              <a:gd name="connsiteY2" fmla="*/ 189 h 10000"/>
              <a:gd name="connsiteX3" fmla="*/ 9954 w 9954"/>
              <a:gd name="connsiteY3" fmla="*/ 3786 h 10000"/>
              <a:gd name="connsiteX4" fmla="*/ 9890 w 9954"/>
              <a:gd name="connsiteY4" fmla="*/ 9519 h 10000"/>
              <a:gd name="connsiteX5" fmla="*/ 7450 w 9954"/>
              <a:gd name="connsiteY5" fmla="*/ 9453 h 10000"/>
              <a:gd name="connsiteX6" fmla="*/ 4798 w 9954"/>
              <a:gd name="connsiteY6" fmla="*/ 10000 h 10000"/>
              <a:gd name="connsiteX7" fmla="*/ 156 w 9954"/>
              <a:gd name="connsiteY7" fmla="*/ 8777 h 10000"/>
              <a:gd name="connsiteX8" fmla="*/ 1 w 9954"/>
              <a:gd name="connsiteY8" fmla="*/ 5120 h 10000"/>
              <a:gd name="connsiteX0" fmla="*/ 1 w 10000"/>
              <a:gd name="connsiteY0" fmla="*/ 5120 h 10000"/>
              <a:gd name="connsiteX1" fmla="*/ 426 w 10000"/>
              <a:gd name="connsiteY1" fmla="*/ 195 h 10000"/>
              <a:gd name="connsiteX2" fmla="*/ 9382 w 10000"/>
              <a:gd name="connsiteY2" fmla="*/ 189 h 10000"/>
              <a:gd name="connsiteX3" fmla="*/ 10000 w 10000"/>
              <a:gd name="connsiteY3" fmla="*/ 3786 h 10000"/>
              <a:gd name="connsiteX4" fmla="*/ 9825 w 10000"/>
              <a:gd name="connsiteY4" fmla="*/ 9404 h 10000"/>
              <a:gd name="connsiteX5" fmla="*/ 7484 w 10000"/>
              <a:gd name="connsiteY5" fmla="*/ 9453 h 10000"/>
              <a:gd name="connsiteX6" fmla="*/ 4820 w 10000"/>
              <a:gd name="connsiteY6" fmla="*/ 10000 h 10000"/>
              <a:gd name="connsiteX7" fmla="*/ 157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4925 h 9805"/>
              <a:gd name="connsiteX1" fmla="*/ 426 w 10000"/>
              <a:gd name="connsiteY1" fmla="*/ 0 h 9805"/>
              <a:gd name="connsiteX2" fmla="*/ 9579 w 10000"/>
              <a:gd name="connsiteY2" fmla="*/ 376 h 9805"/>
              <a:gd name="connsiteX3" fmla="*/ 10000 w 10000"/>
              <a:gd name="connsiteY3" fmla="*/ 3591 h 9805"/>
              <a:gd name="connsiteX4" fmla="*/ 9825 w 10000"/>
              <a:gd name="connsiteY4" fmla="*/ 9209 h 9805"/>
              <a:gd name="connsiteX5" fmla="*/ 7484 w 10000"/>
              <a:gd name="connsiteY5" fmla="*/ 9258 h 9805"/>
              <a:gd name="connsiteX6" fmla="*/ 4820 w 10000"/>
              <a:gd name="connsiteY6" fmla="*/ 9805 h 9805"/>
              <a:gd name="connsiteX7" fmla="*/ 157 w 10000"/>
              <a:gd name="connsiteY7" fmla="*/ 8582 h 9805"/>
              <a:gd name="connsiteX8" fmla="*/ 1 w 10000"/>
              <a:gd name="connsiteY8" fmla="*/ 4925 h 9805"/>
              <a:gd name="connsiteX0" fmla="*/ 1 w 10000"/>
              <a:gd name="connsiteY0" fmla="*/ 5023 h 10000"/>
              <a:gd name="connsiteX1" fmla="*/ 426 w 10000"/>
              <a:gd name="connsiteY1" fmla="*/ 0 h 10000"/>
              <a:gd name="connsiteX2" fmla="*/ 9579 w 10000"/>
              <a:gd name="connsiteY2" fmla="*/ 383 h 10000"/>
              <a:gd name="connsiteX3" fmla="*/ 10000 w 10000"/>
              <a:gd name="connsiteY3" fmla="*/ 3662 h 10000"/>
              <a:gd name="connsiteX4" fmla="*/ 9825 w 10000"/>
              <a:gd name="connsiteY4" fmla="*/ 9392 h 10000"/>
              <a:gd name="connsiteX5" fmla="*/ 7484 w 10000"/>
              <a:gd name="connsiteY5" fmla="*/ 9442 h 10000"/>
              <a:gd name="connsiteX6" fmla="*/ 4820 w 10000"/>
              <a:gd name="connsiteY6" fmla="*/ 10000 h 10000"/>
              <a:gd name="connsiteX7" fmla="*/ 157 w 10000"/>
              <a:gd name="connsiteY7" fmla="*/ 8753 h 10000"/>
              <a:gd name="connsiteX8" fmla="*/ 1 w 10000"/>
              <a:gd name="connsiteY8" fmla="*/ 5023 h 10000"/>
              <a:gd name="connsiteX0" fmla="*/ 1 w 10000"/>
              <a:gd name="connsiteY0" fmla="*/ 5023 h 9540"/>
              <a:gd name="connsiteX1" fmla="*/ 426 w 10000"/>
              <a:gd name="connsiteY1" fmla="*/ 0 h 9540"/>
              <a:gd name="connsiteX2" fmla="*/ 9579 w 10000"/>
              <a:gd name="connsiteY2" fmla="*/ 383 h 9540"/>
              <a:gd name="connsiteX3" fmla="*/ 10000 w 10000"/>
              <a:gd name="connsiteY3" fmla="*/ 3662 h 9540"/>
              <a:gd name="connsiteX4" fmla="*/ 9825 w 10000"/>
              <a:gd name="connsiteY4" fmla="*/ 9392 h 9540"/>
              <a:gd name="connsiteX5" fmla="*/ 7484 w 10000"/>
              <a:gd name="connsiteY5" fmla="*/ 9442 h 9540"/>
              <a:gd name="connsiteX6" fmla="*/ 4965 w 10000"/>
              <a:gd name="connsiteY6" fmla="*/ 9540 h 9540"/>
              <a:gd name="connsiteX7" fmla="*/ 157 w 10000"/>
              <a:gd name="connsiteY7" fmla="*/ 8753 h 9540"/>
              <a:gd name="connsiteX8" fmla="*/ 1 w 10000"/>
              <a:gd name="connsiteY8" fmla="*/ 5023 h 9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9540">
                <a:moveTo>
                  <a:pt x="1" y="5023"/>
                </a:moveTo>
                <a:cubicBezTo>
                  <a:pt x="5" y="5067"/>
                  <a:pt x="420" y="52"/>
                  <a:pt x="426" y="0"/>
                </a:cubicBezTo>
                <a:cubicBezTo>
                  <a:pt x="410" y="45"/>
                  <a:pt x="9619" y="369"/>
                  <a:pt x="9579" y="383"/>
                </a:cubicBezTo>
                <a:cubicBezTo>
                  <a:pt x="9551" y="334"/>
                  <a:pt x="9997" y="3781"/>
                  <a:pt x="10000" y="3662"/>
                </a:cubicBezTo>
                <a:cubicBezTo>
                  <a:pt x="9984" y="3601"/>
                  <a:pt x="9857" y="9333"/>
                  <a:pt x="9825" y="9392"/>
                </a:cubicBezTo>
                <a:cubicBezTo>
                  <a:pt x="9857" y="9348"/>
                  <a:pt x="7438" y="9420"/>
                  <a:pt x="7484" y="9442"/>
                </a:cubicBezTo>
                <a:lnTo>
                  <a:pt x="4965" y="9540"/>
                </a:lnTo>
                <a:cubicBezTo>
                  <a:pt x="5015" y="9568"/>
                  <a:pt x="110" y="8694"/>
                  <a:pt x="157" y="8753"/>
                </a:cubicBezTo>
                <a:cubicBezTo>
                  <a:pt x="150" y="8713"/>
                  <a:pt x="-4" y="5061"/>
                  <a:pt x="1" y="5023"/>
                </a:cubicBezTo>
                <a:close/>
              </a:path>
            </a:pathLst>
          </a:custGeom>
          <a:solidFill>
            <a:schemeClr val="accent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1" name="Rektangel med klippta hörn på samma sida 15">
            <a:extLst>
              <a:ext uri="{FF2B5EF4-FFF2-40B4-BE49-F238E27FC236}">
                <a16:creationId xmlns:a16="http://schemas.microsoft.com/office/drawing/2014/main" id="{71DA9D8C-494D-2A4E-A811-74C7C835480B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341540A1-B333-D847-83A5-C79F5377BD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52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 descr="En bild som visar inomhus, person, spegel, bord&#10;&#10;Automatiskt genererad beskrivning">
            <a:extLst>
              <a:ext uri="{FF2B5EF4-FFF2-40B4-BE49-F238E27FC236}">
                <a16:creationId xmlns:a16="http://schemas.microsoft.com/office/drawing/2014/main" id="{A8C1AC9E-810F-204D-94E9-6632CD2A90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985870" cy="6869414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57055" y="4080718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BDBD6699-E10B-D14A-851D-0499C8038E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66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D69212C-D216-8A41-A1FD-F5E6325E9EF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0996655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846315" y="4158886"/>
            <a:ext cx="5068751" cy="1980623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9617"/>
              <a:gd name="connsiteX1" fmla="*/ 321 w 10000"/>
              <a:gd name="connsiteY1" fmla="*/ 0 h 9617"/>
              <a:gd name="connsiteX2" fmla="*/ 9674 w 10000"/>
              <a:gd name="connsiteY2" fmla="*/ 244 h 9617"/>
              <a:gd name="connsiteX3" fmla="*/ 10000 w 10000"/>
              <a:gd name="connsiteY3" fmla="*/ 3829 h 9617"/>
              <a:gd name="connsiteX4" fmla="*/ 9869 w 10000"/>
              <a:gd name="connsiteY4" fmla="*/ 9446 h 9617"/>
              <a:gd name="connsiteX5" fmla="*/ 7268 w 10000"/>
              <a:gd name="connsiteY5" fmla="*/ 9434 h 9617"/>
              <a:gd name="connsiteX6" fmla="*/ 4399 w 10000"/>
              <a:gd name="connsiteY6" fmla="*/ 9616 h 9617"/>
              <a:gd name="connsiteX7" fmla="*/ 20 w 10000"/>
              <a:gd name="connsiteY7" fmla="*/ 9081 h 9617"/>
              <a:gd name="connsiteX8" fmla="*/ 1 w 10000"/>
              <a:gd name="connsiteY8" fmla="*/ 5112 h 9617"/>
              <a:gd name="connsiteX0" fmla="*/ 1 w 10000"/>
              <a:gd name="connsiteY0" fmla="*/ 5316 h 10591"/>
              <a:gd name="connsiteX1" fmla="*/ 321 w 10000"/>
              <a:gd name="connsiteY1" fmla="*/ 0 h 10591"/>
              <a:gd name="connsiteX2" fmla="*/ 9674 w 10000"/>
              <a:gd name="connsiteY2" fmla="*/ 254 h 10591"/>
              <a:gd name="connsiteX3" fmla="*/ 10000 w 10000"/>
              <a:gd name="connsiteY3" fmla="*/ 3981 h 10591"/>
              <a:gd name="connsiteX4" fmla="*/ 9631 w 10000"/>
              <a:gd name="connsiteY4" fmla="*/ 10591 h 10591"/>
              <a:gd name="connsiteX5" fmla="*/ 7268 w 10000"/>
              <a:gd name="connsiteY5" fmla="*/ 9810 h 10591"/>
              <a:gd name="connsiteX6" fmla="*/ 4399 w 10000"/>
              <a:gd name="connsiteY6" fmla="*/ 9999 h 10591"/>
              <a:gd name="connsiteX7" fmla="*/ 20 w 10000"/>
              <a:gd name="connsiteY7" fmla="*/ 9443 h 10591"/>
              <a:gd name="connsiteX8" fmla="*/ 1 w 10000"/>
              <a:gd name="connsiteY8" fmla="*/ 5316 h 10591"/>
              <a:gd name="connsiteX0" fmla="*/ 1 w 9702"/>
              <a:gd name="connsiteY0" fmla="*/ 5316 h 10591"/>
              <a:gd name="connsiteX1" fmla="*/ 321 w 9702"/>
              <a:gd name="connsiteY1" fmla="*/ 0 h 10591"/>
              <a:gd name="connsiteX2" fmla="*/ 9674 w 9702"/>
              <a:gd name="connsiteY2" fmla="*/ 254 h 10591"/>
              <a:gd name="connsiteX3" fmla="*/ 9702 w 9702"/>
              <a:gd name="connsiteY3" fmla="*/ 3909 h 10591"/>
              <a:gd name="connsiteX4" fmla="*/ 9631 w 9702"/>
              <a:gd name="connsiteY4" fmla="*/ 10591 h 10591"/>
              <a:gd name="connsiteX5" fmla="*/ 7268 w 9702"/>
              <a:gd name="connsiteY5" fmla="*/ 9810 h 10591"/>
              <a:gd name="connsiteX6" fmla="*/ 4399 w 9702"/>
              <a:gd name="connsiteY6" fmla="*/ 9999 h 10591"/>
              <a:gd name="connsiteX7" fmla="*/ 20 w 9702"/>
              <a:gd name="connsiteY7" fmla="*/ 9443 h 10591"/>
              <a:gd name="connsiteX8" fmla="*/ 1 w 9702"/>
              <a:gd name="connsiteY8" fmla="*/ 5316 h 10591"/>
              <a:gd name="connsiteX0" fmla="*/ 1 w 10333"/>
              <a:gd name="connsiteY0" fmla="*/ 5019 h 10000"/>
              <a:gd name="connsiteX1" fmla="*/ 331 w 10333"/>
              <a:gd name="connsiteY1" fmla="*/ 0 h 10000"/>
              <a:gd name="connsiteX2" fmla="*/ 10333 w 10333"/>
              <a:gd name="connsiteY2" fmla="*/ 672 h 10000"/>
              <a:gd name="connsiteX3" fmla="*/ 10000 w 10333"/>
              <a:gd name="connsiteY3" fmla="*/ 3691 h 10000"/>
              <a:gd name="connsiteX4" fmla="*/ 9927 w 10333"/>
              <a:gd name="connsiteY4" fmla="*/ 10000 h 10000"/>
              <a:gd name="connsiteX5" fmla="*/ 7491 w 10333"/>
              <a:gd name="connsiteY5" fmla="*/ 9263 h 10000"/>
              <a:gd name="connsiteX6" fmla="*/ 4534 w 10333"/>
              <a:gd name="connsiteY6" fmla="*/ 9441 h 10000"/>
              <a:gd name="connsiteX7" fmla="*/ 21 w 10333"/>
              <a:gd name="connsiteY7" fmla="*/ 8916 h 10000"/>
              <a:gd name="connsiteX8" fmla="*/ 1 w 10333"/>
              <a:gd name="connsiteY8" fmla="*/ 5019 h 10000"/>
              <a:gd name="connsiteX0" fmla="*/ 1 w 10333"/>
              <a:gd name="connsiteY0" fmla="*/ 5230 h 10211"/>
              <a:gd name="connsiteX1" fmla="*/ 366 w 10333"/>
              <a:gd name="connsiteY1" fmla="*/ 0 h 10211"/>
              <a:gd name="connsiteX2" fmla="*/ 10333 w 10333"/>
              <a:gd name="connsiteY2" fmla="*/ 883 h 10211"/>
              <a:gd name="connsiteX3" fmla="*/ 10000 w 10333"/>
              <a:gd name="connsiteY3" fmla="*/ 3902 h 10211"/>
              <a:gd name="connsiteX4" fmla="*/ 9927 w 10333"/>
              <a:gd name="connsiteY4" fmla="*/ 10211 h 10211"/>
              <a:gd name="connsiteX5" fmla="*/ 7491 w 10333"/>
              <a:gd name="connsiteY5" fmla="*/ 9474 h 10211"/>
              <a:gd name="connsiteX6" fmla="*/ 4534 w 10333"/>
              <a:gd name="connsiteY6" fmla="*/ 9652 h 10211"/>
              <a:gd name="connsiteX7" fmla="*/ 21 w 10333"/>
              <a:gd name="connsiteY7" fmla="*/ 9127 h 10211"/>
              <a:gd name="connsiteX8" fmla="*/ 1 w 10333"/>
              <a:gd name="connsiteY8" fmla="*/ 5230 h 10211"/>
              <a:gd name="connsiteX0" fmla="*/ 306 w 10313"/>
              <a:gd name="connsiteY0" fmla="*/ 5192 h 10211"/>
              <a:gd name="connsiteX1" fmla="*/ 346 w 10313"/>
              <a:gd name="connsiteY1" fmla="*/ 0 h 10211"/>
              <a:gd name="connsiteX2" fmla="*/ 10313 w 10313"/>
              <a:gd name="connsiteY2" fmla="*/ 883 h 10211"/>
              <a:gd name="connsiteX3" fmla="*/ 9980 w 10313"/>
              <a:gd name="connsiteY3" fmla="*/ 3902 h 10211"/>
              <a:gd name="connsiteX4" fmla="*/ 9907 w 10313"/>
              <a:gd name="connsiteY4" fmla="*/ 10211 h 10211"/>
              <a:gd name="connsiteX5" fmla="*/ 7471 w 10313"/>
              <a:gd name="connsiteY5" fmla="*/ 9474 h 10211"/>
              <a:gd name="connsiteX6" fmla="*/ 4514 w 10313"/>
              <a:gd name="connsiteY6" fmla="*/ 9652 h 10211"/>
              <a:gd name="connsiteX7" fmla="*/ 1 w 10313"/>
              <a:gd name="connsiteY7" fmla="*/ 9127 h 10211"/>
              <a:gd name="connsiteX8" fmla="*/ 306 w 10313"/>
              <a:gd name="connsiteY8" fmla="*/ 5192 h 10211"/>
              <a:gd name="connsiteX0" fmla="*/ 306 w 10313"/>
              <a:gd name="connsiteY0" fmla="*/ 5187 h 10206"/>
              <a:gd name="connsiteX1" fmla="*/ 53 w 10313"/>
              <a:gd name="connsiteY1" fmla="*/ 0 h 10206"/>
              <a:gd name="connsiteX2" fmla="*/ 10313 w 10313"/>
              <a:gd name="connsiteY2" fmla="*/ 878 h 10206"/>
              <a:gd name="connsiteX3" fmla="*/ 9980 w 10313"/>
              <a:gd name="connsiteY3" fmla="*/ 3897 h 10206"/>
              <a:gd name="connsiteX4" fmla="*/ 9907 w 10313"/>
              <a:gd name="connsiteY4" fmla="*/ 10206 h 10206"/>
              <a:gd name="connsiteX5" fmla="*/ 7471 w 10313"/>
              <a:gd name="connsiteY5" fmla="*/ 9469 h 10206"/>
              <a:gd name="connsiteX6" fmla="*/ 4514 w 10313"/>
              <a:gd name="connsiteY6" fmla="*/ 9647 h 10206"/>
              <a:gd name="connsiteX7" fmla="*/ 1 w 10313"/>
              <a:gd name="connsiteY7" fmla="*/ 9122 h 10206"/>
              <a:gd name="connsiteX8" fmla="*/ 306 w 10313"/>
              <a:gd name="connsiteY8" fmla="*/ 5187 h 10206"/>
              <a:gd name="connsiteX0" fmla="*/ 276 w 10283"/>
              <a:gd name="connsiteY0" fmla="*/ 5187 h 10206"/>
              <a:gd name="connsiteX1" fmla="*/ 23 w 10283"/>
              <a:gd name="connsiteY1" fmla="*/ 0 h 10206"/>
              <a:gd name="connsiteX2" fmla="*/ 10283 w 10283"/>
              <a:gd name="connsiteY2" fmla="*/ 878 h 10206"/>
              <a:gd name="connsiteX3" fmla="*/ 9950 w 10283"/>
              <a:gd name="connsiteY3" fmla="*/ 3897 h 10206"/>
              <a:gd name="connsiteX4" fmla="*/ 9877 w 10283"/>
              <a:gd name="connsiteY4" fmla="*/ 10206 h 10206"/>
              <a:gd name="connsiteX5" fmla="*/ 7441 w 10283"/>
              <a:gd name="connsiteY5" fmla="*/ 9469 h 10206"/>
              <a:gd name="connsiteX6" fmla="*/ 4484 w 10283"/>
              <a:gd name="connsiteY6" fmla="*/ 9647 h 10206"/>
              <a:gd name="connsiteX7" fmla="*/ 1 w 10283"/>
              <a:gd name="connsiteY7" fmla="*/ 8373 h 10206"/>
              <a:gd name="connsiteX8" fmla="*/ 276 w 10283"/>
              <a:gd name="connsiteY8" fmla="*/ 5187 h 10206"/>
              <a:gd name="connsiteX0" fmla="*/ 0 w 10429"/>
              <a:gd name="connsiteY0" fmla="*/ 7041 h 10206"/>
              <a:gd name="connsiteX1" fmla="*/ 169 w 10429"/>
              <a:gd name="connsiteY1" fmla="*/ 0 h 10206"/>
              <a:gd name="connsiteX2" fmla="*/ 10429 w 10429"/>
              <a:gd name="connsiteY2" fmla="*/ 878 h 10206"/>
              <a:gd name="connsiteX3" fmla="*/ 10096 w 10429"/>
              <a:gd name="connsiteY3" fmla="*/ 3897 h 10206"/>
              <a:gd name="connsiteX4" fmla="*/ 10023 w 10429"/>
              <a:gd name="connsiteY4" fmla="*/ 10206 h 10206"/>
              <a:gd name="connsiteX5" fmla="*/ 7587 w 10429"/>
              <a:gd name="connsiteY5" fmla="*/ 9469 h 10206"/>
              <a:gd name="connsiteX6" fmla="*/ 4630 w 10429"/>
              <a:gd name="connsiteY6" fmla="*/ 9647 h 10206"/>
              <a:gd name="connsiteX7" fmla="*/ 147 w 10429"/>
              <a:gd name="connsiteY7" fmla="*/ 8373 h 10206"/>
              <a:gd name="connsiteX8" fmla="*/ 0 w 10429"/>
              <a:gd name="connsiteY8" fmla="*/ 7041 h 10206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7587 w 10429"/>
              <a:gd name="connsiteY5" fmla="*/ 9277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10014"/>
              <a:gd name="connsiteX1" fmla="*/ 289 w 10429"/>
              <a:gd name="connsiteY1" fmla="*/ 0 h 10014"/>
              <a:gd name="connsiteX2" fmla="*/ 10429 w 10429"/>
              <a:gd name="connsiteY2" fmla="*/ 686 h 10014"/>
              <a:gd name="connsiteX3" fmla="*/ 10096 w 10429"/>
              <a:gd name="connsiteY3" fmla="*/ 3705 h 10014"/>
              <a:gd name="connsiteX4" fmla="*/ 10023 w 10429"/>
              <a:gd name="connsiteY4" fmla="*/ 10014 h 10014"/>
              <a:gd name="connsiteX5" fmla="*/ 6196 w 10429"/>
              <a:gd name="connsiteY5" fmla="*/ 9382 h 10014"/>
              <a:gd name="connsiteX6" fmla="*/ 4630 w 10429"/>
              <a:gd name="connsiteY6" fmla="*/ 9455 h 10014"/>
              <a:gd name="connsiteX7" fmla="*/ 147 w 10429"/>
              <a:gd name="connsiteY7" fmla="*/ 8181 h 10014"/>
              <a:gd name="connsiteX8" fmla="*/ 0 w 10429"/>
              <a:gd name="connsiteY8" fmla="*/ 6849 h 10014"/>
              <a:gd name="connsiteX0" fmla="*/ 0 w 10429"/>
              <a:gd name="connsiteY0" fmla="*/ 6849 h 9455"/>
              <a:gd name="connsiteX1" fmla="*/ 289 w 10429"/>
              <a:gd name="connsiteY1" fmla="*/ 0 h 9455"/>
              <a:gd name="connsiteX2" fmla="*/ 10429 w 10429"/>
              <a:gd name="connsiteY2" fmla="*/ 686 h 9455"/>
              <a:gd name="connsiteX3" fmla="*/ 10096 w 10429"/>
              <a:gd name="connsiteY3" fmla="*/ 3705 h 9455"/>
              <a:gd name="connsiteX4" fmla="*/ 10096 w 10429"/>
              <a:gd name="connsiteY4" fmla="*/ 9413 h 9455"/>
              <a:gd name="connsiteX5" fmla="*/ 6196 w 10429"/>
              <a:gd name="connsiteY5" fmla="*/ 9382 h 9455"/>
              <a:gd name="connsiteX6" fmla="*/ 4630 w 10429"/>
              <a:gd name="connsiteY6" fmla="*/ 9455 h 9455"/>
              <a:gd name="connsiteX7" fmla="*/ 147 w 10429"/>
              <a:gd name="connsiteY7" fmla="*/ 8181 h 9455"/>
              <a:gd name="connsiteX8" fmla="*/ 0 w 10429"/>
              <a:gd name="connsiteY8" fmla="*/ 6849 h 9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29" h="9455">
                <a:moveTo>
                  <a:pt x="0" y="6849"/>
                </a:moveTo>
                <a:cubicBezTo>
                  <a:pt x="5" y="6896"/>
                  <a:pt x="282" y="55"/>
                  <a:pt x="289" y="0"/>
                </a:cubicBezTo>
                <a:cubicBezTo>
                  <a:pt x="271" y="48"/>
                  <a:pt x="10437" y="668"/>
                  <a:pt x="10429" y="686"/>
                </a:cubicBezTo>
                <a:cubicBezTo>
                  <a:pt x="10399" y="634"/>
                  <a:pt x="10093" y="3827"/>
                  <a:pt x="10096" y="3705"/>
                </a:cubicBezTo>
                <a:cubicBezTo>
                  <a:pt x="10080" y="3641"/>
                  <a:pt x="10129" y="9352"/>
                  <a:pt x="10096" y="9413"/>
                </a:cubicBezTo>
                <a:cubicBezTo>
                  <a:pt x="10129" y="9367"/>
                  <a:pt x="6148" y="9358"/>
                  <a:pt x="6196" y="9382"/>
                </a:cubicBezTo>
                <a:cubicBezTo>
                  <a:pt x="6150" y="9383"/>
                  <a:pt x="4676" y="9452"/>
                  <a:pt x="4630" y="9455"/>
                </a:cubicBezTo>
                <a:cubicBezTo>
                  <a:pt x="4683" y="9485"/>
                  <a:pt x="97" y="8120"/>
                  <a:pt x="147" y="8181"/>
                </a:cubicBezTo>
                <a:cubicBezTo>
                  <a:pt x="139" y="8140"/>
                  <a:pt x="-5" y="6888"/>
                  <a:pt x="0" y="6849"/>
                </a:cubicBez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6991A85D-EA77-094B-AF91-8E029408DF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052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 descr="En bild som visar inomhus, skjorta, man, framsida&#10;&#10;Automatiskt genererad beskrivning">
            <a:extLst>
              <a:ext uri="{FF2B5EF4-FFF2-40B4-BE49-F238E27FC236}">
                <a16:creationId xmlns:a16="http://schemas.microsoft.com/office/drawing/2014/main" id="{ACA5B1EA-0935-404E-B934-B95DDFA7F04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0968824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 rot="10645457">
            <a:off x="1070513" y="4120312"/>
            <a:ext cx="4864288" cy="1978539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206"/>
                </a:moveTo>
                <a:cubicBezTo>
                  <a:pt x="6" y="5259"/>
                  <a:pt x="5" y="65"/>
                  <a:pt x="12" y="0"/>
                </a:cubicBezTo>
                <a:cubicBezTo>
                  <a:pt x="-5" y="55"/>
                  <a:pt x="4674" y="735"/>
                  <a:pt x="4666" y="756"/>
                </a:cubicBezTo>
                <a:cubicBezTo>
                  <a:pt x="4635" y="694"/>
                  <a:pt x="9882" y="732"/>
                  <a:pt x="9885" y="591"/>
                </a:cubicBezTo>
                <a:cubicBezTo>
                  <a:pt x="9868" y="518"/>
                  <a:pt x="10029" y="9765"/>
                  <a:pt x="9996" y="9836"/>
                </a:cubicBezTo>
                <a:cubicBezTo>
                  <a:pt x="10029" y="9782"/>
                  <a:pt x="7692" y="9973"/>
                  <a:pt x="7741" y="10000"/>
                </a:cubicBezTo>
                <a:cubicBezTo>
                  <a:pt x="7694" y="10002"/>
                  <a:pt x="1179" y="9439"/>
                  <a:pt x="1131" y="9442"/>
                </a:cubicBezTo>
                <a:cubicBezTo>
                  <a:pt x="1186" y="9476"/>
                  <a:pt x="-28" y="9631"/>
                  <a:pt x="21" y="9702"/>
                </a:cubicBezTo>
                <a:cubicBezTo>
                  <a:pt x="13" y="9653"/>
                  <a:pt x="-4" y="5251"/>
                  <a:pt x="1" y="5206"/>
                </a:cubicBezTo>
                <a:close/>
              </a:path>
            </a:pathLst>
          </a:custGeom>
          <a:solidFill>
            <a:schemeClr val="accent4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FDB399A-5401-B047-9BDF-8277E707259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7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FDCB4D3E-5064-C64F-9FC0-11AE5DE1A80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17" name="Rektangel 16">
            <a:extLst>
              <a:ext uri="{FF2B5EF4-FFF2-40B4-BE49-F238E27FC236}">
                <a16:creationId xmlns:a16="http://schemas.microsoft.com/office/drawing/2014/main" id="{6584120B-B7C9-8E4A-8F0B-0008A00F555E}"/>
              </a:ext>
            </a:extLst>
          </p:cNvPr>
          <p:cNvSpPr/>
          <p:nvPr userDrawn="1"/>
        </p:nvSpPr>
        <p:spPr>
          <a:xfrm>
            <a:off x="997892" y="4081250"/>
            <a:ext cx="5009530" cy="2056665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1" y="5112"/>
                </a:moveTo>
                <a:cubicBezTo>
                  <a:pt x="6" y="5160"/>
                  <a:pt x="314" y="56"/>
                  <a:pt x="321" y="0"/>
                </a:cubicBezTo>
                <a:cubicBezTo>
                  <a:pt x="304" y="49"/>
                  <a:pt x="9682" y="226"/>
                  <a:pt x="9674" y="244"/>
                </a:cubicBezTo>
                <a:cubicBezTo>
                  <a:pt x="9645" y="191"/>
                  <a:pt x="9997" y="3953"/>
                  <a:pt x="10000" y="3829"/>
                </a:cubicBezTo>
                <a:cubicBezTo>
                  <a:pt x="9984" y="3763"/>
                  <a:pt x="9901" y="9383"/>
                  <a:pt x="9869" y="9446"/>
                </a:cubicBezTo>
                <a:cubicBezTo>
                  <a:pt x="9901" y="9399"/>
                  <a:pt x="7390" y="9976"/>
                  <a:pt x="7437" y="10000"/>
                </a:cubicBezTo>
                <a:cubicBezTo>
                  <a:pt x="7392" y="10002"/>
                  <a:pt x="4444" y="9613"/>
                  <a:pt x="4399" y="9616"/>
                </a:cubicBezTo>
                <a:cubicBezTo>
                  <a:pt x="4450" y="9647"/>
                  <a:pt x="-28" y="9019"/>
                  <a:pt x="20" y="9081"/>
                </a:cubicBezTo>
                <a:cubicBezTo>
                  <a:pt x="13" y="9039"/>
                  <a:pt x="-4" y="5152"/>
                  <a:pt x="1" y="5112"/>
                </a:cubicBezTo>
                <a:close/>
              </a:path>
            </a:pathLst>
          </a:custGeom>
          <a:solidFill>
            <a:schemeClr val="accent3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7B0EB952-CDDF-7C4E-A597-48CAA69EEB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4694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Kapitelavdelare - ro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objekt 2">
            <a:extLst>
              <a:ext uri="{FF2B5EF4-FFF2-40B4-BE49-F238E27FC236}">
                <a16:creationId xmlns:a16="http://schemas.microsoft.com/office/drawing/2014/main" id="{46A2C7F2-C557-D44A-A5FC-3AB7EEEB3C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86247" y="0"/>
            <a:ext cx="12478247" cy="6858001"/>
          </a:xfrm>
          <a:prstGeom prst="rect">
            <a:avLst/>
          </a:prstGeom>
        </p:spPr>
      </p:pic>
      <p:pic>
        <p:nvPicPr>
          <p:cNvPr id="16" name="Bildobjekt 15">
            <a:extLst>
              <a:ext uri="{FF2B5EF4-FFF2-40B4-BE49-F238E27FC236}">
                <a16:creationId xmlns:a16="http://schemas.microsoft.com/office/drawing/2014/main" id="{13809A56-BB8C-0642-9E3B-029B09AC97A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7352" y="6084604"/>
            <a:ext cx="1072896" cy="453736"/>
          </a:xfrm>
          <a:prstGeom prst="rect">
            <a:avLst/>
          </a:prstGeom>
        </p:spPr>
      </p:pic>
      <p:sp>
        <p:nvSpPr>
          <p:cNvPr id="10" name="Rektangel med klippta hörn på samma sida 15">
            <a:extLst>
              <a:ext uri="{FF2B5EF4-FFF2-40B4-BE49-F238E27FC236}">
                <a16:creationId xmlns:a16="http://schemas.microsoft.com/office/drawing/2014/main" id="{BF0F6D34-6186-F44B-A006-38C01FDF9C17}"/>
              </a:ext>
            </a:extLst>
          </p:cNvPr>
          <p:cNvSpPr/>
          <p:nvPr userDrawn="1"/>
        </p:nvSpPr>
        <p:spPr>
          <a:xfrm>
            <a:off x="10452030" y="0"/>
            <a:ext cx="1739970" cy="6858762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39970" h="6858762">
                <a:moveTo>
                  <a:pt x="429700" y="1323980"/>
                </a:moveTo>
                <a:lnTo>
                  <a:pt x="501325" y="1785"/>
                </a:lnTo>
                <a:lnTo>
                  <a:pt x="1739387" y="0"/>
                </a:lnTo>
                <a:cubicBezTo>
                  <a:pt x="1742774" y="2284305"/>
                  <a:pt x="1730152" y="4574457"/>
                  <a:pt x="1733539" y="6858762"/>
                </a:cubicBezTo>
                <a:lnTo>
                  <a:pt x="0" y="6857006"/>
                </a:lnTo>
                <a:lnTo>
                  <a:pt x="187490" y="3863728"/>
                </a:lnTo>
                <a:lnTo>
                  <a:pt x="429700" y="13239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18" name="Rektangel 16">
            <a:extLst>
              <a:ext uri="{FF2B5EF4-FFF2-40B4-BE49-F238E27FC236}">
                <a16:creationId xmlns:a16="http://schemas.microsoft.com/office/drawing/2014/main" id="{A704F100-E92C-8F4C-9862-99179047952B}"/>
              </a:ext>
            </a:extLst>
          </p:cNvPr>
          <p:cNvSpPr/>
          <p:nvPr userDrawn="1"/>
        </p:nvSpPr>
        <p:spPr>
          <a:xfrm>
            <a:off x="943555" y="4188571"/>
            <a:ext cx="4991246" cy="1896034"/>
          </a:xfrm>
          <a:custGeom>
            <a:avLst/>
            <a:gdLst>
              <a:gd name="connsiteX0" fmla="*/ 0 w 10000"/>
              <a:gd name="connsiteY0" fmla="*/ 5000 h 10000"/>
              <a:gd name="connsiteX1" fmla="*/ 2000 w 10000"/>
              <a:gd name="connsiteY1" fmla="*/ 0 h 10000"/>
              <a:gd name="connsiteX2" fmla="*/ 8000 w 10000"/>
              <a:gd name="connsiteY2" fmla="*/ 0 h 10000"/>
              <a:gd name="connsiteX3" fmla="*/ 10000 w 10000"/>
              <a:gd name="connsiteY3" fmla="*/ 5000 h 10000"/>
              <a:gd name="connsiteX4" fmla="*/ 8000 w 10000"/>
              <a:gd name="connsiteY4" fmla="*/ 10000 h 10000"/>
              <a:gd name="connsiteX5" fmla="*/ 2000 w 10000"/>
              <a:gd name="connsiteY5" fmla="*/ 10000 h 10000"/>
              <a:gd name="connsiteX6" fmla="*/ 0 w 10000"/>
              <a:gd name="connsiteY6" fmla="*/ 5000 h 10000"/>
              <a:gd name="connsiteX0" fmla="*/ 0 w 10000"/>
              <a:gd name="connsiteY0" fmla="*/ 5179 h 10179"/>
              <a:gd name="connsiteX1" fmla="*/ 685 w 10000"/>
              <a:gd name="connsiteY1" fmla="*/ 0 h 10179"/>
              <a:gd name="connsiteX2" fmla="*/ 8000 w 10000"/>
              <a:gd name="connsiteY2" fmla="*/ 179 h 10179"/>
              <a:gd name="connsiteX3" fmla="*/ 10000 w 10000"/>
              <a:gd name="connsiteY3" fmla="*/ 5179 h 10179"/>
              <a:gd name="connsiteX4" fmla="*/ 8000 w 10000"/>
              <a:gd name="connsiteY4" fmla="*/ 10179 h 10179"/>
              <a:gd name="connsiteX5" fmla="*/ 2000 w 10000"/>
              <a:gd name="connsiteY5" fmla="*/ 10179 h 10179"/>
              <a:gd name="connsiteX6" fmla="*/ 0 w 10000"/>
              <a:gd name="connsiteY6" fmla="*/ 5179 h 10179"/>
              <a:gd name="connsiteX0" fmla="*/ 0 w 10000"/>
              <a:gd name="connsiteY0" fmla="*/ 5216 h 10216"/>
              <a:gd name="connsiteX1" fmla="*/ 685 w 10000"/>
              <a:gd name="connsiteY1" fmla="*/ 37 h 10216"/>
              <a:gd name="connsiteX2" fmla="*/ 7593 w 10000"/>
              <a:gd name="connsiteY2" fmla="*/ 15 h 10216"/>
              <a:gd name="connsiteX3" fmla="*/ 8000 w 10000"/>
              <a:gd name="connsiteY3" fmla="*/ 216 h 10216"/>
              <a:gd name="connsiteX4" fmla="*/ 10000 w 10000"/>
              <a:gd name="connsiteY4" fmla="*/ 5216 h 10216"/>
              <a:gd name="connsiteX5" fmla="*/ 8000 w 10000"/>
              <a:gd name="connsiteY5" fmla="*/ 10216 h 10216"/>
              <a:gd name="connsiteX6" fmla="*/ 2000 w 10000"/>
              <a:gd name="connsiteY6" fmla="*/ 10216 h 10216"/>
              <a:gd name="connsiteX7" fmla="*/ 0 w 10000"/>
              <a:gd name="connsiteY7" fmla="*/ 5216 h 10216"/>
              <a:gd name="connsiteX0" fmla="*/ 0 w 8537"/>
              <a:gd name="connsiteY0" fmla="*/ 5216 h 10216"/>
              <a:gd name="connsiteX1" fmla="*/ 685 w 8537"/>
              <a:gd name="connsiteY1" fmla="*/ 37 h 10216"/>
              <a:gd name="connsiteX2" fmla="*/ 7593 w 8537"/>
              <a:gd name="connsiteY2" fmla="*/ 15 h 10216"/>
              <a:gd name="connsiteX3" fmla="*/ 8000 w 8537"/>
              <a:gd name="connsiteY3" fmla="*/ 216 h 10216"/>
              <a:gd name="connsiteX4" fmla="*/ 8537 w 8537"/>
              <a:gd name="connsiteY4" fmla="*/ 7426 h 10216"/>
              <a:gd name="connsiteX5" fmla="*/ 8000 w 8537"/>
              <a:gd name="connsiteY5" fmla="*/ 10216 h 10216"/>
              <a:gd name="connsiteX6" fmla="*/ 2000 w 8537"/>
              <a:gd name="connsiteY6" fmla="*/ 10216 h 10216"/>
              <a:gd name="connsiteX7" fmla="*/ 0 w 8537"/>
              <a:gd name="connsiteY7" fmla="*/ 5216 h 10216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343 w 10000"/>
              <a:gd name="connsiteY6" fmla="*/ 10000 h 11158"/>
              <a:gd name="connsiteX7" fmla="*/ 0 w 10000"/>
              <a:gd name="connsiteY7" fmla="*/ 5106 h 11158"/>
              <a:gd name="connsiteX0" fmla="*/ 0 w 10000"/>
              <a:gd name="connsiteY0" fmla="*/ 5106 h 11158"/>
              <a:gd name="connsiteX1" fmla="*/ 802 w 10000"/>
              <a:gd name="connsiteY1" fmla="*/ 36 h 11158"/>
              <a:gd name="connsiteX2" fmla="*/ 8894 w 10000"/>
              <a:gd name="connsiteY2" fmla="*/ 15 h 11158"/>
              <a:gd name="connsiteX3" fmla="*/ 9371 w 10000"/>
              <a:gd name="connsiteY3" fmla="*/ 211 h 11158"/>
              <a:gd name="connsiteX4" fmla="*/ 10000 w 10000"/>
              <a:gd name="connsiteY4" fmla="*/ 7269 h 11158"/>
              <a:gd name="connsiteX5" fmla="*/ 7722 w 10000"/>
              <a:gd name="connsiteY5" fmla="*/ 11158 h 11158"/>
              <a:gd name="connsiteX6" fmla="*/ 206 w 10000"/>
              <a:gd name="connsiteY6" fmla="*/ 9760 h 11158"/>
              <a:gd name="connsiteX7" fmla="*/ 0 w 10000"/>
              <a:gd name="connsiteY7" fmla="*/ 5106 h 11158"/>
              <a:gd name="connsiteX0" fmla="*/ 0 w 10000"/>
              <a:gd name="connsiteY0" fmla="*/ 5106 h 9760"/>
              <a:gd name="connsiteX1" fmla="*/ 802 w 10000"/>
              <a:gd name="connsiteY1" fmla="*/ 36 h 9760"/>
              <a:gd name="connsiteX2" fmla="*/ 8894 w 10000"/>
              <a:gd name="connsiteY2" fmla="*/ 15 h 9760"/>
              <a:gd name="connsiteX3" fmla="*/ 9371 w 10000"/>
              <a:gd name="connsiteY3" fmla="*/ 211 h 9760"/>
              <a:gd name="connsiteX4" fmla="*/ 10000 w 10000"/>
              <a:gd name="connsiteY4" fmla="*/ 7269 h 9760"/>
              <a:gd name="connsiteX5" fmla="*/ 7277 w 10000"/>
              <a:gd name="connsiteY5" fmla="*/ 7946 h 9760"/>
              <a:gd name="connsiteX6" fmla="*/ 206 w 10000"/>
              <a:gd name="connsiteY6" fmla="*/ 9760 h 9760"/>
              <a:gd name="connsiteX7" fmla="*/ 0 w 10000"/>
              <a:gd name="connsiteY7" fmla="*/ 5106 h 976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206 w 10000"/>
              <a:gd name="connsiteY6" fmla="*/ 10000 h 10000"/>
              <a:gd name="connsiteX7" fmla="*/ 0 w 10000"/>
              <a:gd name="connsiteY7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5727 w 10000"/>
              <a:gd name="connsiteY6" fmla="*/ 9534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937 w 10000"/>
              <a:gd name="connsiteY6" fmla="*/ 9013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10000"/>
              <a:gd name="connsiteY0" fmla="*/ 5232 h 10000"/>
              <a:gd name="connsiteX1" fmla="*/ 802 w 10000"/>
              <a:gd name="connsiteY1" fmla="*/ 37 h 10000"/>
              <a:gd name="connsiteX2" fmla="*/ 8894 w 10000"/>
              <a:gd name="connsiteY2" fmla="*/ 15 h 10000"/>
              <a:gd name="connsiteX3" fmla="*/ 9371 w 10000"/>
              <a:gd name="connsiteY3" fmla="*/ 216 h 10000"/>
              <a:gd name="connsiteX4" fmla="*/ 10000 w 10000"/>
              <a:gd name="connsiteY4" fmla="*/ 7448 h 10000"/>
              <a:gd name="connsiteX5" fmla="*/ 5748 w 10000"/>
              <a:gd name="connsiteY5" fmla="*/ 9574 h 10000"/>
              <a:gd name="connsiteX6" fmla="*/ 4867 w 10000"/>
              <a:gd name="connsiteY6" fmla="*/ 9947 h 10000"/>
              <a:gd name="connsiteX7" fmla="*/ 206 w 10000"/>
              <a:gd name="connsiteY7" fmla="*/ 10000 h 10000"/>
              <a:gd name="connsiteX8" fmla="*/ 0 w 10000"/>
              <a:gd name="connsiteY8" fmla="*/ 5232 h 10000"/>
              <a:gd name="connsiteX0" fmla="*/ 0 w 9399"/>
              <a:gd name="connsiteY0" fmla="*/ 5232 h 10000"/>
              <a:gd name="connsiteX1" fmla="*/ 802 w 9399"/>
              <a:gd name="connsiteY1" fmla="*/ 37 h 10000"/>
              <a:gd name="connsiteX2" fmla="*/ 8894 w 9399"/>
              <a:gd name="connsiteY2" fmla="*/ 15 h 10000"/>
              <a:gd name="connsiteX3" fmla="*/ 9371 w 9399"/>
              <a:gd name="connsiteY3" fmla="*/ 216 h 10000"/>
              <a:gd name="connsiteX4" fmla="*/ 8750 w 9399"/>
              <a:gd name="connsiteY4" fmla="*/ 7993 h 10000"/>
              <a:gd name="connsiteX5" fmla="*/ 5748 w 9399"/>
              <a:gd name="connsiteY5" fmla="*/ 9574 h 10000"/>
              <a:gd name="connsiteX6" fmla="*/ 4867 w 9399"/>
              <a:gd name="connsiteY6" fmla="*/ 9947 h 10000"/>
              <a:gd name="connsiteX7" fmla="*/ 206 w 9399"/>
              <a:gd name="connsiteY7" fmla="*/ 10000 h 10000"/>
              <a:gd name="connsiteX8" fmla="*/ 0 w 9399"/>
              <a:gd name="connsiteY8" fmla="*/ 5232 h 10000"/>
              <a:gd name="connsiteX0" fmla="*/ 0 w 10007"/>
              <a:gd name="connsiteY0" fmla="*/ 5232 h 10000"/>
              <a:gd name="connsiteX1" fmla="*/ 853 w 10007"/>
              <a:gd name="connsiteY1" fmla="*/ 37 h 10000"/>
              <a:gd name="connsiteX2" fmla="*/ 9463 w 10007"/>
              <a:gd name="connsiteY2" fmla="*/ 15 h 10000"/>
              <a:gd name="connsiteX3" fmla="*/ 9970 w 10007"/>
              <a:gd name="connsiteY3" fmla="*/ 216 h 10000"/>
              <a:gd name="connsiteX4" fmla="*/ 9310 w 10007"/>
              <a:gd name="connsiteY4" fmla="*/ 7993 h 10000"/>
              <a:gd name="connsiteX5" fmla="*/ 6116 w 10007"/>
              <a:gd name="connsiteY5" fmla="*/ 9574 h 10000"/>
              <a:gd name="connsiteX6" fmla="*/ 5178 w 10007"/>
              <a:gd name="connsiteY6" fmla="*/ 9947 h 10000"/>
              <a:gd name="connsiteX7" fmla="*/ 219 w 10007"/>
              <a:gd name="connsiteY7" fmla="*/ 10000 h 10000"/>
              <a:gd name="connsiteX8" fmla="*/ 0 w 10007"/>
              <a:gd name="connsiteY8" fmla="*/ 5232 h 10000"/>
              <a:gd name="connsiteX0" fmla="*/ 0 w 9463"/>
              <a:gd name="connsiteY0" fmla="*/ 5232 h 10000"/>
              <a:gd name="connsiteX1" fmla="*/ 853 w 9463"/>
              <a:gd name="connsiteY1" fmla="*/ 37 h 10000"/>
              <a:gd name="connsiteX2" fmla="*/ 9463 w 9463"/>
              <a:gd name="connsiteY2" fmla="*/ 15 h 10000"/>
              <a:gd name="connsiteX3" fmla="*/ 9268 w 9463"/>
              <a:gd name="connsiteY3" fmla="*/ 2918 h 10000"/>
              <a:gd name="connsiteX4" fmla="*/ 9310 w 9463"/>
              <a:gd name="connsiteY4" fmla="*/ 7993 h 10000"/>
              <a:gd name="connsiteX5" fmla="*/ 6116 w 9463"/>
              <a:gd name="connsiteY5" fmla="*/ 9574 h 10000"/>
              <a:gd name="connsiteX6" fmla="*/ 5178 w 9463"/>
              <a:gd name="connsiteY6" fmla="*/ 9947 h 10000"/>
              <a:gd name="connsiteX7" fmla="*/ 219 w 9463"/>
              <a:gd name="connsiteY7" fmla="*/ 10000 h 10000"/>
              <a:gd name="connsiteX8" fmla="*/ 0 w 9463"/>
              <a:gd name="connsiteY8" fmla="*/ 5232 h 10000"/>
              <a:gd name="connsiteX0" fmla="*/ 0 w 10000"/>
              <a:gd name="connsiteY0" fmla="*/ 5232 h 10000"/>
              <a:gd name="connsiteX1" fmla="*/ 901 w 10000"/>
              <a:gd name="connsiteY1" fmla="*/ 37 h 10000"/>
              <a:gd name="connsiteX2" fmla="*/ 10000 w 10000"/>
              <a:gd name="connsiteY2" fmla="*/ 15 h 10000"/>
              <a:gd name="connsiteX3" fmla="*/ 9794 w 10000"/>
              <a:gd name="connsiteY3" fmla="*/ 2918 h 10000"/>
              <a:gd name="connsiteX4" fmla="*/ 9838 w 10000"/>
              <a:gd name="connsiteY4" fmla="*/ 7993 h 10000"/>
              <a:gd name="connsiteX5" fmla="*/ 6463 w 10000"/>
              <a:gd name="connsiteY5" fmla="*/ 9574 h 10000"/>
              <a:gd name="connsiteX6" fmla="*/ 5472 w 10000"/>
              <a:gd name="connsiteY6" fmla="*/ 9947 h 10000"/>
              <a:gd name="connsiteX7" fmla="*/ 231 w 10000"/>
              <a:gd name="connsiteY7" fmla="*/ 10000 h 10000"/>
              <a:gd name="connsiteX8" fmla="*/ 0 w 10000"/>
              <a:gd name="connsiteY8" fmla="*/ 5232 h 10000"/>
              <a:gd name="connsiteX0" fmla="*/ 0 w 9842"/>
              <a:gd name="connsiteY0" fmla="*/ 5275 h 10043"/>
              <a:gd name="connsiteX1" fmla="*/ 901 w 9842"/>
              <a:gd name="connsiteY1" fmla="*/ 80 h 10043"/>
              <a:gd name="connsiteX2" fmla="*/ 9809 w 9842"/>
              <a:gd name="connsiteY2" fmla="*/ 11 h 10043"/>
              <a:gd name="connsiteX3" fmla="*/ 9794 w 9842"/>
              <a:gd name="connsiteY3" fmla="*/ 2961 h 10043"/>
              <a:gd name="connsiteX4" fmla="*/ 9838 w 9842"/>
              <a:gd name="connsiteY4" fmla="*/ 8036 h 10043"/>
              <a:gd name="connsiteX5" fmla="*/ 6463 w 9842"/>
              <a:gd name="connsiteY5" fmla="*/ 9617 h 10043"/>
              <a:gd name="connsiteX6" fmla="*/ 5472 w 9842"/>
              <a:gd name="connsiteY6" fmla="*/ 9990 h 10043"/>
              <a:gd name="connsiteX7" fmla="*/ 231 w 9842"/>
              <a:gd name="connsiteY7" fmla="*/ 10043 h 10043"/>
              <a:gd name="connsiteX8" fmla="*/ 0 w 9842"/>
              <a:gd name="connsiteY8" fmla="*/ 5275 h 10043"/>
              <a:gd name="connsiteX0" fmla="*/ 0 w 10000"/>
              <a:gd name="connsiteY0" fmla="*/ 5252 h 10000"/>
              <a:gd name="connsiteX1" fmla="*/ 915 w 10000"/>
              <a:gd name="connsiteY1" fmla="*/ 80 h 10000"/>
              <a:gd name="connsiteX2" fmla="*/ 9966 w 10000"/>
              <a:gd name="connsiteY2" fmla="*/ 11 h 10000"/>
              <a:gd name="connsiteX3" fmla="*/ 9951 w 10000"/>
              <a:gd name="connsiteY3" fmla="*/ 2948 h 10000"/>
              <a:gd name="connsiteX4" fmla="*/ 9996 w 10000"/>
              <a:gd name="connsiteY4" fmla="*/ 8002 h 10000"/>
              <a:gd name="connsiteX5" fmla="*/ 6567 w 10000"/>
              <a:gd name="connsiteY5" fmla="*/ 9576 h 10000"/>
              <a:gd name="connsiteX6" fmla="*/ 5560 w 10000"/>
              <a:gd name="connsiteY6" fmla="*/ 9947 h 10000"/>
              <a:gd name="connsiteX7" fmla="*/ 235 w 10000"/>
              <a:gd name="connsiteY7" fmla="*/ 10000 h 10000"/>
              <a:gd name="connsiteX8" fmla="*/ 0 w 10000"/>
              <a:gd name="connsiteY8" fmla="*/ 5252 h 10000"/>
              <a:gd name="connsiteX0" fmla="*/ 0 w 10000"/>
              <a:gd name="connsiteY0" fmla="*/ 5172 h 9920"/>
              <a:gd name="connsiteX1" fmla="*/ 915 w 10000"/>
              <a:gd name="connsiteY1" fmla="*/ 0 h 9920"/>
              <a:gd name="connsiteX2" fmla="*/ 9955 w 10000"/>
              <a:gd name="connsiteY2" fmla="*/ 96 h 9920"/>
              <a:gd name="connsiteX3" fmla="*/ 9951 w 10000"/>
              <a:gd name="connsiteY3" fmla="*/ 2868 h 9920"/>
              <a:gd name="connsiteX4" fmla="*/ 9996 w 10000"/>
              <a:gd name="connsiteY4" fmla="*/ 7922 h 9920"/>
              <a:gd name="connsiteX5" fmla="*/ 6567 w 10000"/>
              <a:gd name="connsiteY5" fmla="*/ 9496 h 9920"/>
              <a:gd name="connsiteX6" fmla="*/ 5560 w 10000"/>
              <a:gd name="connsiteY6" fmla="*/ 9867 h 9920"/>
              <a:gd name="connsiteX7" fmla="*/ 235 w 10000"/>
              <a:gd name="connsiteY7" fmla="*/ 9920 h 9920"/>
              <a:gd name="connsiteX8" fmla="*/ 0 w 10000"/>
              <a:gd name="connsiteY8" fmla="*/ 5172 h 9920"/>
              <a:gd name="connsiteX0" fmla="*/ 0 w 10021"/>
              <a:gd name="connsiteY0" fmla="*/ 5214 h 10000"/>
              <a:gd name="connsiteX1" fmla="*/ 915 w 10021"/>
              <a:gd name="connsiteY1" fmla="*/ 0 h 10000"/>
              <a:gd name="connsiteX2" fmla="*/ 9955 w 10021"/>
              <a:gd name="connsiteY2" fmla="*/ 97 h 10000"/>
              <a:gd name="connsiteX3" fmla="*/ 9997 w 10021"/>
              <a:gd name="connsiteY3" fmla="*/ 4604 h 10000"/>
              <a:gd name="connsiteX4" fmla="*/ 9996 w 10021"/>
              <a:gd name="connsiteY4" fmla="*/ 7986 h 10000"/>
              <a:gd name="connsiteX5" fmla="*/ 6567 w 10021"/>
              <a:gd name="connsiteY5" fmla="*/ 9573 h 10000"/>
              <a:gd name="connsiteX6" fmla="*/ 5560 w 10021"/>
              <a:gd name="connsiteY6" fmla="*/ 9947 h 10000"/>
              <a:gd name="connsiteX7" fmla="*/ 235 w 10021"/>
              <a:gd name="connsiteY7" fmla="*/ 10000 h 10000"/>
              <a:gd name="connsiteX8" fmla="*/ 0 w 10021"/>
              <a:gd name="connsiteY8" fmla="*/ 5214 h 10000"/>
              <a:gd name="connsiteX0" fmla="*/ 0 w 10006"/>
              <a:gd name="connsiteY0" fmla="*/ 5214 h 10000"/>
              <a:gd name="connsiteX1" fmla="*/ 915 w 10006"/>
              <a:gd name="connsiteY1" fmla="*/ 0 h 10000"/>
              <a:gd name="connsiteX2" fmla="*/ 9955 w 10006"/>
              <a:gd name="connsiteY2" fmla="*/ 97 h 10000"/>
              <a:gd name="connsiteX3" fmla="*/ 9997 w 10006"/>
              <a:gd name="connsiteY3" fmla="*/ 4604 h 10000"/>
              <a:gd name="connsiteX4" fmla="*/ 9996 w 10006"/>
              <a:gd name="connsiteY4" fmla="*/ 7986 h 10000"/>
              <a:gd name="connsiteX5" fmla="*/ 6567 w 10006"/>
              <a:gd name="connsiteY5" fmla="*/ 9573 h 10000"/>
              <a:gd name="connsiteX6" fmla="*/ 5560 w 10006"/>
              <a:gd name="connsiteY6" fmla="*/ 9947 h 10000"/>
              <a:gd name="connsiteX7" fmla="*/ 235 w 10006"/>
              <a:gd name="connsiteY7" fmla="*/ 10000 h 10000"/>
              <a:gd name="connsiteX8" fmla="*/ 0 w 10006"/>
              <a:gd name="connsiteY8" fmla="*/ 5214 h 10000"/>
              <a:gd name="connsiteX0" fmla="*/ 0 w 10004"/>
              <a:gd name="connsiteY0" fmla="*/ 5214 h 10000"/>
              <a:gd name="connsiteX1" fmla="*/ 915 w 10004"/>
              <a:gd name="connsiteY1" fmla="*/ 0 h 10000"/>
              <a:gd name="connsiteX2" fmla="*/ 9955 w 10004"/>
              <a:gd name="connsiteY2" fmla="*/ 97 h 10000"/>
              <a:gd name="connsiteX3" fmla="*/ 9986 w 10004"/>
              <a:gd name="connsiteY3" fmla="*/ 3367 h 10000"/>
              <a:gd name="connsiteX4" fmla="*/ 9996 w 10004"/>
              <a:gd name="connsiteY4" fmla="*/ 7986 h 10000"/>
              <a:gd name="connsiteX5" fmla="*/ 6567 w 10004"/>
              <a:gd name="connsiteY5" fmla="*/ 9573 h 10000"/>
              <a:gd name="connsiteX6" fmla="*/ 5560 w 10004"/>
              <a:gd name="connsiteY6" fmla="*/ 9947 h 10000"/>
              <a:gd name="connsiteX7" fmla="*/ 235 w 10004"/>
              <a:gd name="connsiteY7" fmla="*/ 10000 h 10000"/>
              <a:gd name="connsiteX8" fmla="*/ 0 w 10004"/>
              <a:gd name="connsiteY8" fmla="*/ 5214 h 10000"/>
              <a:gd name="connsiteX0" fmla="*/ 0 w 10004"/>
              <a:gd name="connsiteY0" fmla="*/ 5214 h 9947"/>
              <a:gd name="connsiteX1" fmla="*/ 915 w 10004"/>
              <a:gd name="connsiteY1" fmla="*/ 0 h 9947"/>
              <a:gd name="connsiteX2" fmla="*/ 9955 w 10004"/>
              <a:gd name="connsiteY2" fmla="*/ 97 h 9947"/>
              <a:gd name="connsiteX3" fmla="*/ 9986 w 10004"/>
              <a:gd name="connsiteY3" fmla="*/ 3367 h 9947"/>
              <a:gd name="connsiteX4" fmla="*/ 9996 w 10004"/>
              <a:gd name="connsiteY4" fmla="*/ 7986 h 9947"/>
              <a:gd name="connsiteX5" fmla="*/ 6567 w 10004"/>
              <a:gd name="connsiteY5" fmla="*/ 9573 h 9947"/>
              <a:gd name="connsiteX6" fmla="*/ 5560 w 10004"/>
              <a:gd name="connsiteY6" fmla="*/ 9947 h 9947"/>
              <a:gd name="connsiteX7" fmla="*/ 433 w 10004"/>
              <a:gd name="connsiteY7" fmla="*/ 9019 h 9947"/>
              <a:gd name="connsiteX8" fmla="*/ 0 w 10004"/>
              <a:gd name="connsiteY8" fmla="*/ 5214 h 9947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5 w 10000"/>
              <a:gd name="connsiteY1" fmla="*/ 0 h 10000"/>
              <a:gd name="connsiteX2" fmla="*/ 9951 w 10000"/>
              <a:gd name="connsiteY2" fmla="*/ 98 h 10000"/>
              <a:gd name="connsiteX3" fmla="*/ 9982 w 10000"/>
              <a:gd name="connsiteY3" fmla="*/ 3385 h 10000"/>
              <a:gd name="connsiteX4" fmla="*/ 9992 w 10000"/>
              <a:gd name="connsiteY4" fmla="*/ 8029 h 10000"/>
              <a:gd name="connsiteX5" fmla="*/ 6564 w 10000"/>
              <a:gd name="connsiteY5" fmla="*/ 9624 h 10000"/>
              <a:gd name="connsiteX6" fmla="*/ 5558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92"/>
              <a:gd name="connsiteY0" fmla="*/ 5242 h 10000"/>
              <a:gd name="connsiteX1" fmla="*/ 915 w 9992"/>
              <a:gd name="connsiteY1" fmla="*/ 0 h 10000"/>
              <a:gd name="connsiteX2" fmla="*/ 9951 w 9992"/>
              <a:gd name="connsiteY2" fmla="*/ 98 h 10000"/>
              <a:gd name="connsiteX3" fmla="*/ 8600 w 9992"/>
              <a:gd name="connsiteY3" fmla="*/ 3960 h 10000"/>
              <a:gd name="connsiteX4" fmla="*/ 9992 w 9992"/>
              <a:gd name="connsiteY4" fmla="*/ 8029 h 10000"/>
              <a:gd name="connsiteX5" fmla="*/ 6564 w 9992"/>
              <a:gd name="connsiteY5" fmla="*/ 9624 h 10000"/>
              <a:gd name="connsiteX6" fmla="*/ 5558 w 9992"/>
              <a:gd name="connsiteY6" fmla="*/ 10000 h 10000"/>
              <a:gd name="connsiteX7" fmla="*/ 433 w 9992"/>
              <a:gd name="connsiteY7" fmla="*/ 9067 h 10000"/>
              <a:gd name="connsiteX8" fmla="*/ 0 w 9992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16 w 10000"/>
              <a:gd name="connsiteY1" fmla="*/ 0 h 10000"/>
              <a:gd name="connsiteX2" fmla="*/ 9959 w 10000"/>
              <a:gd name="connsiteY2" fmla="*/ 98 h 10000"/>
              <a:gd name="connsiteX3" fmla="*/ 8607 w 10000"/>
              <a:gd name="connsiteY3" fmla="*/ 3960 h 10000"/>
              <a:gd name="connsiteX4" fmla="*/ 10000 w 10000"/>
              <a:gd name="connsiteY4" fmla="*/ 8029 h 10000"/>
              <a:gd name="connsiteX5" fmla="*/ 6569 w 10000"/>
              <a:gd name="connsiteY5" fmla="*/ 9624 h 10000"/>
              <a:gd name="connsiteX6" fmla="*/ 5562 w 10000"/>
              <a:gd name="connsiteY6" fmla="*/ 10000 h 10000"/>
              <a:gd name="connsiteX7" fmla="*/ 433 w 10000"/>
              <a:gd name="connsiteY7" fmla="*/ 9067 h 10000"/>
              <a:gd name="connsiteX8" fmla="*/ 0 w 10000"/>
              <a:gd name="connsiteY8" fmla="*/ 5242 h 10000"/>
              <a:gd name="connsiteX0" fmla="*/ 0 w 9959"/>
              <a:gd name="connsiteY0" fmla="*/ 5242 h 10000"/>
              <a:gd name="connsiteX1" fmla="*/ 916 w 9959"/>
              <a:gd name="connsiteY1" fmla="*/ 0 h 10000"/>
              <a:gd name="connsiteX2" fmla="*/ 9959 w 9959"/>
              <a:gd name="connsiteY2" fmla="*/ 98 h 10000"/>
              <a:gd name="connsiteX3" fmla="*/ 8607 w 9959"/>
              <a:gd name="connsiteY3" fmla="*/ 3960 h 10000"/>
              <a:gd name="connsiteX4" fmla="*/ 8292 w 9959"/>
              <a:gd name="connsiteY4" fmla="*/ 8264 h 10000"/>
              <a:gd name="connsiteX5" fmla="*/ 6569 w 9959"/>
              <a:gd name="connsiteY5" fmla="*/ 9624 h 10000"/>
              <a:gd name="connsiteX6" fmla="*/ 5562 w 9959"/>
              <a:gd name="connsiteY6" fmla="*/ 10000 h 10000"/>
              <a:gd name="connsiteX7" fmla="*/ 433 w 9959"/>
              <a:gd name="connsiteY7" fmla="*/ 9067 h 10000"/>
              <a:gd name="connsiteX8" fmla="*/ 0 w 9959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326 w 10000"/>
              <a:gd name="connsiteY4" fmla="*/ 8264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10000"/>
              <a:gd name="connsiteX1" fmla="*/ 920 w 10000"/>
              <a:gd name="connsiteY1" fmla="*/ 0 h 10000"/>
              <a:gd name="connsiteX2" fmla="*/ 10000 w 10000"/>
              <a:gd name="connsiteY2" fmla="*/ 98 h 10000"/>
              <a:gd name="connsiteX3" fmla="*/ 8642 w 10000"/>
              <a:gd name="connsiteY3" fmla="*/ 3960 h 10000"/>
              <a:gd name="connsiteX4" fmla="*/ 8672 w 10000"/>
              <a:gd name="connsiteY4" fmla="*/ 8026 h 10000"/>
              <a:gd name="connsiteX5" fmla="*/ 6596 w 10000"/>
              <a:gd name="connsiteY5" fmla="*/ 9624 h 10000"/>
              <a:gd name="connsiteX6" fmla="*/ 5585 w 10000"/>
              <a:gd name="connsiteY6" fmla="*/ 10000 h 10000"/>
              <a:gd name="connsiteX7" fmla="*/ 435 w 10000"/>
              <a:gd name="connsiteY7" fmla="*/ 9067 h 10000"/>
              <a:gd name="connsiteX8" fmla="*/ 0 w 10000"/>
              <a:gd name="connsiteY8" fmla="*/ 5242 h 10000"/>
              <a:gd name="connsiteX0" fmla="*/ 0 w 8677"/>
              <a:gd name="connsiteY0" fmla="*/ 5242 h 10000"/>
              <a:gd name="connsiteX1" fmla="*/ 920 w 8677"/>
              <a:gd name="connsiteY1" fmla="*/ 0 h 10000"/>
              <a:gd name="connsiteX2" fmla="*/ 8171 w 8677"/>
              <a:gd name="connsiteY2" fmla="*/ 1077 h 10000"/>
              <a:gd name="connsiteX3" fmla="*/ 8642 w 8677"/>
              <a:gd name="connsiteY3" fmla="*/ 3960 h 10000"/>
              <a:gd name="connsiteX4" fmla="*/ 8672 w 8677"/>
              <a:gd name="connsiteY4" fmla="*/ 8026 h 10000"/>
              <a:gd name="connsiteX5" fmla="*/ 6596 w 8677"/>
              <a:gd name="connsiteY5" fmla="*/ 9624 h 10000"/>
              <a:gd name="connsiteX6" fmla="*/ 5585 w 8677"/>
              <a:gd name="connsiteY6" fmla="*/ 10000 h 10000"/>
              <a:gd name="connsiteX7" fmla="*/ 435 w 8677"/>
              <a:gd name="connsiteY7" fmla="*/ 9067 h 10000"/>
              <a:gd name="connsiteX8" fmla="*/ 0 w 8677"/>
              <a:gd name="connsiteY8" fmla="*/ 5242 h 10000"/>
              <a:gd name="connsiteX0" fmla="*/ 0 w 10000"/>
              <a:gd name="connsiteY0" fmla="*/ 5242 h 10000"/>
              <a:gd name="connsiteX1" fmla="*/ 1060 w 10000"/>
              <a:gd name="connsiteY1" fmla="*/ 0 h 10000"/>
              <a:gd name="connsiteX2" fmla="*/ 9417 w 10000"/>
              <a:gd name="connsiteY2" fmla="*/ 1077 h 10000"/>
              <a:gd name="connsiteX3" fmla="*/ 9960 w 10000"/>
              <a:gd name="connsiteY3" fmla="*/ 3960 h 10000"/>
              <a:gd name="connsiteX4" fmla="*/ 9994 w 10000"/>
              <a:gd name="connsiteY4" fmla="*/ 8026 h 10000"/>
              <a:gd name="connsiteX5" fmla="*/ 7602 w 10000"/>
              <a:gd name="connsiteY5" fmla="*/ 9624 h 10000"/>
              <a:gd name="connsiteX6" fmla="*/ 6437 w 10000"/>
              <a:gd name="connsiteY6" fmla="*/ 10000 h 10000"/>
              <a:gd name="connsiteX7" fmla="*/ 501 w 10000"/>
              <a:gd name="connsiteY7" fmla="*/ 9067 h 10000"/>
              <a:gd name="connsiteX8" fmla="*/ 0 w 10000"/>
              <a:gd name="connsiteY8" fmla="*/ 5242 h 10000"/>
              <a:gd name="connsiteX0" fmla="*/ 0 w 10000"/>
              <a:gd name="connsiteY0" fmla="*/ 5242 h 9624"/>
              <a:gd name="connsiteX1" fmla="*/ 1060 w 10000"/>
              <a:gd name="connsiteY1" fmla="*/ 0 h 9624"/>
              <a:gd name="connsiteX2" fmla="*/ 9417 w 10000"/>
              <a:gd name="connsiteY2" fmla="*/ 1077 h 9624"/>
              <a:gd name="connsiteX3" fmla="*/ 9960 w 10000"/>
              <a:gd name="connsiteY3" fmla="*/ 3960 h 9624"/>
              <a:gd name="connsiteX4" fmla="*/ 9994 w 10000"/>
              <a:gd name="connsiteY4" fmla="*/ 8026 h 9624"/>
              <a:gd name="connsiteX5" fmla="*/ 7602 w 10000"/>
              <a:gd name="connsiteY5" fmla="*/ 9624 h 9624"/>
              <a:gd name="connsiteX6" fmla="*/ 5415 w 10000"/>
              <a:gd name="connsiteY6" fmla="*/ 8942 h 9624"/>
              <a:gd name="connsiteX7" fmla="*/ 501 w 10000"/>
              <a:gd name="connsiteY7" fmla="*/ 9067 h 9624"/>
              <a:gd name="connsiteX8" fmla="*/ 0 w 10000"/>
              <a:gd name="connsiteY8" fmla="*/ 5242 h 9624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501 w 10000"/>
              <a:gd name="connsiteY7" fmla="*/ 9421 h 10000"/>
              <a:gd name="connsiteX8" fmla="*/ 0 w 10000"/>
              <a:gd name="connsiteY8" fmla="*/ 5447 h 10000"/>
              <a:gd name="connsiteX0" fmla="*/ 0 w 10000"/>
              <a:gd name="connsiteY0" fmla="*/ 5447 h 10000"/>
              <a:gd name="connsiteX1" fmla="*/ 1060 w 10000"/>
              <a:gd name="connsiteY1" fmla="*/ 0 h 10000"/>
              <a:gd name="connsiteX2" fmla="*/ 9417 w 10000"/>
              <a:gd name="connsiteY2" fmla="*/ 1119 h 10000"/>
              <a:gd name="connsiteX3" fmla="*/ 9960 w 10000"/>
              <a:gd name="connsiteY3" fmla="*/ 4115 h 10000"/>
              <a:gd name="connsiteX4" fmla="*/ 9994 w 10000"/>
              <a:gd name="connsiteY4" fmla="*/ 8340 h 10000"/>
              <a:gd name="connsiteX5" fmla="*/ 7602 w 10000"/>
              <a:gd name="connsiteY5" fmla="*/ 10000 h 10000"/>
              <a:gd name="connsiteX6" fmla="*/ 5415 w 10000"/>
              <a:gd name="connsiteY6" fmla="*/ 9291 h 10000"/>
              <a:gd name="connsiteX7" fmla="*/ 1324 w 10000"/>
              <a:gd name="connsiteY7" fmla="*/ 8273 h 10000"/>
              <a:gd name="connsiteX8" fmla="*/ 0 w 10000"/>
              <a:gd name="connsiteY8" fmla="*/ 5447 h 10000"/>
              <a:gd name="connsiteX0" fmla="*/ 257 w 9070"/>
              <a:gd name="connsiteY0" fmla="*/ 5227 h 10000"/>
              <a:gd name="connsiteX1" fmla="*/ 130 w 9070"/>
              <a:gd name="connsiteY1" fmla="*/ 0 h 10000"/>
              <a:gd name="connsiteX2" fmla="*/ 8487 w 9070"/>
              <a:gd name="connsiteY2" fmla="*/ 1119 h 10000"/>
              <a:gd name="connsiteX3" fmla="*/ 9030 w 9070"/>
              <a:gd name="connsiteY3" fmla="*/ 4115 h 10000"/>
              <a:gd name="connsiteX4" fmla="*/ 9064 w 9070"/>
              <a:gd name="connsiteY4" fmla="*/ 8340 h 10000"/>
              <a:gd name="connsiteX5" fmla="*/ 6672 w 9070"/>
              <a:gd name="connsiteY5" fmla="*/ 10000 h 10000"/>
              <a:gd name="connsiteX6" fmla="*/ 4485 w 9070"/>
              <a:gd name="connsiteY6" fmla="*/ 9291 h 10000"/>
              <a:gd name="connsiteX7" fmla="*/ 394 w 9070"/>
              <a:gd name="connsiteY7" fmla="*/ 8273 h 10000"/>
              <a:gd name="connsiteX8" fmla="*/ 257 w 9070"/>
              <a:gd name="connsiteY8" fmla="*/ 5227 h 10000"/>
              <a:gd name="connsiteX0" fmla="*/ 141 w 9858"/>
              <a:gd name="connsiteY0" fmla="*/ 5227 h 10000"/>
              <a:gd name="connsiteX1" fmla="*/ 1 w 9858"/>
              <a:gd name="connsiteY1" fmla="*/ 0 h 10000"/>
              <a:gd name="connsiteX2" fmla="*/ 9215 w 9858"/>
              <a:gd name="connsiteY2" fmla="*/ 1119 h 10000"/>
              <a:gd name="connsiteX3" fmla="*/ 9814 w 9858"/>
              <a:gd name="connsiteY3" fmla="*/ 4115 h 10000"/>
              <a:gd name="connsiteX4" fmla="*/ 9851 w 9858"/>
              <a:gd name="connsiteY4" fmla="*/ 8340 h 10000"/>
              <a:gd name="connsiteX5" fmla="*/ 7214 w 9858"/>
              <a:gd name="connsiteY5" fmla="*/ 10000 h 10000"/>
              <a:gd name="connsiteX6" fmla="*/ 4803 w 9858"/>
              <a:gd name="connsiteY6" fmla="*/ 9291 h 10000"/>
              <a:gd name="connsiteX7" fmla="*/ 292 w 9858"/>
              <a:gd name="connsiteY7" fmla="*/ 8273 h 10000"/>
              <a:gd name="connsiteX8" fmla="*/ 141 w 9858"/>
              <a:gd name="connsiteY8" fmla="*/ 5227 h 10000"/>
              <a:gd name="connsiteX0" fmla="*/ 143 w 10000"/>
              <a:gd name="connsiteY0" fmla="*/ 5227 h 10000"/>
              <a:gd name="connsiteX1" fmla="*/ 1 w 10000"/>
              <a:gd name="connsiteY1" fmla="*/ 0 h 10000"/>
              <a:gd name="connsiteX2" fmla="*/ 9348 w 10000"/>
              <a:gd name="connsiteY2" fmla="*/ 1119 h 10000"/>
              <a:gd name="connsiteX3" fmla="*/ 9955 w 10000"/>
              <a:gd name="connsiteY3" fmla="*/ 4115 h 10000"/>
              <a:gd name="connsiteX4" fmla="*/ 9993 w 10000"/>
              <a:gd name="connsiteY4" fmla="*/ 8340 h 10000"/>
              <a:gd name="connsiteX5" fmla="*/ 7318 w 10000"/>
              <a:gd name="connsiteY5" fmla="*/ 10000 h 10000"/>
              <a:gd name="connsiteX6" fmla="*/ 4872 w 10000"/>
              <a:gd name="connsiteY6" fmla="*/ 9291 h 10000"/>
              <a:gd name="connsiteX7" fmla="*/ 296 w 10000"/>
              <a:gd name="connsiteY7" fmla="*/ 8273 h 10000"/>
              <a:gd name="connsiteX8" fmla="*/ 143 w 10000"/>
              <a:gd name="connsiteY8" fmla="*/ 5227 h 10000"/>
              <a:gd name="connsiteX0" fmla="*/ 1 w 9858"/>
              <a:gd name="connsiteY0" fmla="*/ 4265 h 9038"/>
              <a:gd name="connsiteX1" fmla="*/ 418 w 9858"/>
              <a:gd name="connsiteY1" fmla="*/ 163 h 9038"/>
              <a:gd name="connsiteX2" fmla="*/ 9206 w 9858"/>
              <a:gd name="connsiteY2" fmla="*/ 157 h 9038"/>
              <a:gd name="connsiteX3" fmla="*/ 9813 w 9858"/>
              <a:gd name="connsiteY3" fmla="*/ 3153 h 9038"/>
              <a:gd name="connsiteX4" fmla="*/ 9851 w 9858"/>
              <a:gd name="connsiteY4" fmla="*/ 7378 h 9038"/>
              <a:gd name="connsiteX5" fmla="*/ 7176 w 9858"/>
              <a:gd name="connsiteY5" fmla="*/ 9038 h 9038"/>
              <a:gd name="connsiteX6" fmla="*/ 4730 w 9858"/>
              <a:gd name="connsiteY6" fmla="*/ 8329 h 9038"/>
              <a:gd name="connsiteX7" fmla="*/ 154 w 9858"/>
              <a:gd name="connsiteY7" fmla="*/ 7311 h 9038"/>
              <a:gd name="connsiteX8" fmla="*/ 1 w 9858"/>
              <a:gd name="connsiteY8" fmla="*/ 4265 h 9038"/>
              <a:gd name="connsiteX0" fmla="*/ 1 w 10000"/>
              <a:gd name="connsiteY0" fmla="*/ 4719 h 9216"/>
              <a:gd name="connsiteX1" fmla="*/ 424 w 10000"/>
              <a:gd name="connsiteY1" fmla="*/ 180 h 9216"/>
              <a:gd name="connsiteX2" fmla="*/ 9339 w 10000"/>
              <a:gd name="connsiteY2" fmla="*/ 174 h 9216"/>
              <a:gd name="connsiteX3" fmla="*/ 9954 w 10000"/>
              <a:gd name="connsiteY3" fmla="*/ 3489 h 9216"/>
              <a:gd name="connsiteX4" fmla="*/ 9993 w 10000"/>
              <a:gd name="connsiteY4" fmla="*/ 8163 h 9216"/>
              <a:gd name="connsiteX5" fmla="*/ 7450 w 10000"/>
              <a:gd name="connsiteY5" fmla="*/ 8712 h 9216"/>
              <a:gd name="connsiteX6" fmla="*/ 4798 w 10000"/>
              <a:gd name="connsiteY6" fmla="*/ 9216 h 9216"/>
              <a:gd name="connsiteX7" fmla="*/ 156 w 10000"/>
              <a:gd name="connsiteY7" fmla="*/ 8089 h 9216"/>
              <a:gd name="connsiteX8" fmla="*/ 1 w 10000"/>
              <a:gd name="connsiteY8" fmla="*/ 4719 h 9216"/>
              <a:gd name="connsiteX0" fmla="*/ 1 w 10000"/>
              <a:gd name="connsiteY0" fmla="*/ 5120 h 10000"/>
              <a:gd name="connsiteX1" fmla="*/ 424 w 10000"/>
              <a:gd name="connsiteY1" fmla="*/ 195 h 10000"/>
              <a:gd name="connsiteX2" fmla="*/ 9339 w 10000"/>
              <a:gd name="connsiteY2" fmla="*/ 189 h 10000"/>
              <a:gd name="connsiteX3" fmla="*/ 9954 w 10000"/>
              <a:gd name="connsiteY3" fmla="*/ 3786 h 10000"/>
              <a:gd name="connsiteX4" fmla="*/ 9993 w 10000"/>
              <a:gd name="connsiteY4" fmla="*/ 8857 h 10000"/>
              <a:gd name="connsiteX5" fmla="*/ 7450 w 10000"/>
              <a:gd name="connsiteY5" fmla="*/ 9453 h 10000"/>
              <a:gd name="connsiteX6" fmla="*/ 4798 w 10000"/>
              <a:gd name="connsiteY6" fmla="*/ 10000 h 10000"/>
              <a:gd name="connsiteX7" fmla="*/ 156 w 10000"/>
              <a:gd name="connsiteY7" fmla="*/ 8777 h 10000"/>
              <a:gd name="connsiteX8" fmla="*/ 1 w 10000"/>
              <a:gd name="connsiteY8" fmla="*/ 5120 h 10000"/>
              <a:gd name="connsiteX0" fmla="*/ 1 w 10000"/>
              <a:gd name="connsiteY0" fmla="*/ 5120 h 9453"/>
              <a:gd name="connsiteX1" fmla="*/ 424 w 10000"/>
              <a:gd name="connsiteY1" fmla="*/ 195 h 9453"/>
              <a:gd name="connsiteX2" fmla="*/ 9339 w 10000"/>
              <a:gd name="connsiteY2" fmla="*/ 189 h 9453"/>
              <a:gd name="connsiteX3" fmla="*/ 9954 w 10000"/>
              <a:gd name="connsiteY3" fmla="*/ 3786 h 9453"/>
              <a:gd name="connsiteX4" fmla="*/ 9993 w 10000"/>
              <a:gd name="connsiteY4" fmla="*/ 8857 h 9453"/>
              <a:gd name="connsiteX5" fmla="*/ 7450 w 10000"/>
              <a:gd name="connsiteY5" fmla="*/ 9453 h 9453"/>
              <a:gd name="connsiteX6" fmla="*/ 4551 w 10000"/>
              <a:gd name="connsiteY6" fmla="*/ 8693 h 9453"/>
              <a:gd name="connsiteX7" fmla="*/ 156 w 10000"/>
              <a:gd name="connsiteY7" fmla="*/ 8777 h 9453"/>
              <a:gd name="connsiteX8" fmla="*/ 1 w 10000"/>
              <a:gd name="connsiteY8" fmla="*/ 5120 h 9453"/>
              <a:gd name="connsiteX0" fmla="*/ 1 w 10000"/>
              <a:gd name="connsiteY0" fmla="*/ 5359 h 9943"/>
              <a:gd name="connsiteX1" fmla="*/ 1870 w 10000"/>
              <a:gd name="connsiteY1" fmla="*/ 490 h 9943"/>
              <a:gd name="connsiteX2" fmla="*/ 9339 w 10000"/>
              <a:gd name="connsiteY2" fmla="*/ 143 h 9943"/>
              <a:gd name="connsiteX3" fmla="*/ 9954 w 10000"/>
              <a:gd name="connsiteY3" fmla="*/ 3948 h 9943"/>
              <a:gd name="connsiteX4" fmla="*/ 9993 w 10000"/>
              <a:gd name="connsiteY4" fmla="*/ 9313 h 9943"/>
              <a:gd name="connsiteX5" fmla="*/ 7450 w 10000"/>
              <a:gd name="connsiteY5" fmla="*/ 9943 h 9943"/>
              <a:gd name="connsiteX6" fmla="*/ 4551 w 10000"/>
              <a:gd name="connsiteY6" fmla="*/ 9139 h 9943"/>
              <a:gd name="connsiteX7" fmla="*/ 156 w 10000"/>
              <a:gd name="connsiteY7" fmla="*/ 9228 h 9943"/>
              <a:gd name="connsiteX8" fmla="*/ 1 w 10000"/>
              <a:gd name="connsiteY8" fmla="*/ 5359 h 9943"/>
              <a:gd name="connsiteX0" fmla="*/ 1 w 10000"/>
              <a:gd name="connsiteY0" fmla="*/ 5247 h 9857"/>
              <a:gd name="connsiteX1" fmla="*/ 1870 w 10000"/>
              <a:gd name="connsiteY1" fmla="*/ 350 h 9857"/>
              <a:gd name="connsiteX2" fmla="*/ 9339 w 10000"/>
              <a:gd name="connsiteY2" fmla="*/ 1 h 9857"/>
              <a:gd name="connsiteX3" fmla="*/ 9954 w 10000"/>
              <a:gd name="connsiteY3" fmla="*/ 3828 h 9857"/>
              <a:gd name="connsiteX4" fmla="*/ 9993 w 10000"/>
              <a:gd name="connsiteY4" fmla="*/ 9223 h 9857"/>
              <a:gd name="connsiteX5" fmla="*/ 7450 w 10000"/>
              <a:gd name="connsiteY5" fmla="*/ 9857 h 9857"/>
              <a:gd name="connsiteX6" fmla="*/ 4551 w 10000"/>
              <a:gd name="connsiteY6" fmla="*/ 9048 h 9857"/>
              <a:gd name="connsiteX7" fmla="*/ 156 w 10000"/>
              <a:gd name="connsiteY7" fmla="*/ 9138 h 9857"/>
              <a:gd name="connsiteX8" fmla="*/ 1 w 10000"/>
              <a:gd name="connsiteY8" fmla="*/ 5247 h 9857"/>
              <a:gd name="connsiteX0" fmla="*/ 1 w 10000"/>
              <a:gd name="connsiteY0" fmla="*/ 5041 h 9718"/>
              <a:gd name="connsiteX1" fmla="*/ 1870 w 10000"/>
              <a:gd name="connsiteY1" fmla="*/ 73 h 9718"/>
              <a:gd name="connsiteX2" fmla="*/ 9198 w 10000"/>
              <a:gd name="connsiteY2" fmla="*/ 2 h 9718"/>
              <a:gd name="connsiteX3" fmla="*/ 9954 w 10000"/>
              <a:gd name="connsiteY3" fmla="*/ 3602 h 9718"/>
              <a:gd name="connsiteX4" fmla="*/ 9993 w 10000"/>
              <a:gd name="connsiteY4" fmla="*/ 9075 h 9718"/>
              <a:gd name="connsiteX5" fmla="*/ 7450 w 10000"/>
              <a:gd name="connsiteY5" fmla="*/ 9718 h 9718"/>
              <a:gd name="connsiteX6" fmla="*/ 4551 w 10000"/>
              <a:gd name="connsiteY6" fmla="*/ 8897 h 9718"/>
              <a:gd name="connsiteX7" fmla="*/ 156 w 10000"/>
              <a:gd name="connsiteY7" fmla="*/ 8989 h 9718"/>
              <a:gd name="connsiteX8" fmla="*/ 1 w 10000"/>
              <a:gd name="connsiteY8" fmla="*/ 5041 h 9718"/>
              <a:gd name="connsiteX0" fmla="*/ 1 w 10000"/>
              <a:gd name="connsiteY0" fmla="*/ 5187 h 10000"/>
              <a:gd name="connsiteX1" fmla="*/ 1870 w 10000"/>
              <a:gd name="connsiteY1" fmla="*/ 75 h 10000"/>
              <a:gd name="connsiteX2" fmla="*/ 9198 w 10000"/>
              <a:gd name="connsiteY2" fmla="*/ 2 h 10000"/>
              <a:gd name="connsiteX3" fmla="*/ 9954 w 10000"/>
              <a:gd name="connsiteY3" fmla="*/ 3707 h 10000"/>
              <a:gd name="connsiteX4" fmla="*/ 9993 w 10000"/>
              <a:gd name="connsiteY4" fmla="*/ 9338 h 10000"/>
              <a:gd name="connsiteX5" fmla="*/ 7450 w 10000"/>
              <a:gd name="connsiteY5" fmla="*/ 10000 h 10000"/>
              <a:gd name="connsiteX6" fmla="*/ 4537 w 10000"/>
              <a:gd name="connsiteY6" fmla="*/ 9961 h 10000"/>
              <a:gd name="connsiteX7" fmla="*/ 156 w 10000"/>
              <a:gd name="connsiteY7" fmla="*/ 9250 h 10000"/>
              <a:gd name="connsiteX8" fmla="*/ 1 w 10000"/>
              <a:gd name="connsiteY8" fmla="*/ 5187 h 10000"/>
              <a:gd name="connsiteX0" fmla="*/ 1 w 10000"/>
              <a:gd name="connsiteY0" fmla="*/ 5384 h 10197"/>
              <a:gd name="connsiteX1" fmla="*/ 498 w 10000"/>
              <a:gd name="connsiteY1" fmla="*/ 0 h 10197"/>
              <a:gd name="connsiteX2" fmla="*/ 9198 w 10000"/>
              <a:gd name="connsiteY2" fmla="*/ 199 h 10197"/>
              <a:gd name="connsiteX3" fmla="*/ 9954 w 10000"/>
              <a:gd name="connsiteY3" fmla="*/ 3904 h 10197"/>
              <a:gd name="connsiteX4" fmla="*/ 9993 w 10000"/>
              <a:gd name="connsiteY4" fmla="*/ 9535 h 10197"/>
              <a:gd name="connsiteX5" fmla="*/ 7450 w 10000"/>
              <a:gd name="connsiteY5" fmla="*/ 10197 h 10197"/>
              <a:gd name="connsiteX6" fmla="*/ 4537 w 10000"/>
              <a:gd name="connsiteY6" fmla="*/ 10158 h 10197"/>
              <a:gd name="connsiteX7" fmla="*/ 156 w 10000"/>
              <a:gd name="connsiteY7" fmla="*/ 9447 h 10197"/>
              <a:gd name="connsiteX8" fmla="*/ 1 w 10000"/>
              <a:gd name="connsiteY8" fmla="*/ 5384 h 10197"/>
              <a:gd name="connsiteX0" fmla="*/ 31 w 9845"/>
              <a:gd name="connsiteY0" fmla="*/ 5213 h 10197"/>
              <a:gd name="connsiteX1" fmla="*/ 343 w 9845"/>
              <a:gd name="connsiteY1" fmla="*/ 0 h 10197"/>
              <a:gd name="connsiteX2" fmla="*/ 9043 w 9845"/>
              <a:gd name="connsiteY2" fmla="*/ 199 h 10197"/>
              <a:gd name="connsiteX3" fmla="*/ 9799 w 9845"/>
              <a:gd name="connsiteY3" fmla="*/ 3904 h 10197"/>
              <a:gd name="connsiteX4" fmla="*/ 9838 w 9845"/>
              <a:gd name="connsiteY4" fmla="*/ 9535 h 10197"/>
              <a:gd name="connsiteX5" fmla="*/ 7295 w 9845"/>
              <a:gd name="connsiteY5" fmla="*/ 10197 h 10197"/>
              <a:gd name="connsiteX6" fmla="*/ 4382 w 9845"/>
              <a:gd name="connsiteY6" fmla="*/ 10158 h 10197"/>
              <a:gd name="connsiteX7" fmla="*/ 1 w 9845"/>
              <a:gd name="connsiteY7" fmla="*/ 9447 h 10197"/>
              <a:gd name="connsiteX8" fmla="*/ 31 w 9845"/>
              <a:gd name="connsiteY8" fmla="*/ 5213 h 10197"/>
              <a:gd name="connsiteX0" fmla="*/ 1 w 9970"/>
              <a:gd name="connsiteY0" fmla="*/ 5112 h 10000"/>
              <a:gd name="connsiteX1" fmla="*/ 318 w 9970"/>
              <a:gd name="connsiteY1" fmla="*/ 0 h 10000"/>
              <a:gd name="connsiteX2" fmla="*/ 9155 w 9970"/>
              <a:gd name="connsiteY2" fmla="*/ 195 h 10000"/>
              <a:gd name="connsiteX3" fmla="*/ 9923 w 9970"/>
              <a:gd name="connsiteY3" fmla="*/ 3829 h 10000"/>
              <a:gd name="connsiteX4" fmla="*/ 9963 w 9970"/>
              <a:gd name="connsiteY4" fmla="*/ 9351 h 10000"/>
              <a:gd name="connsiteX5" fmla="*/ 7380 w 9970"/>
              <a:gd name="connsiteY5" fmla="*/ 10000 h 10000"/>
              <a:gd name="connsiteX6" fmla="*/ 4421 w 9970"/>
              <a:gd name="connsiteY6" fmla="*/ 9962 h 10000"/>
              <a:gd name="connsiteX7" fmla="*/ 20 w 9970"/>
              <a:gd name="connsiteY7" fmla="*/ 9081 h 10000"/>
              <a:gd name="connsiteX8" fmla="*/ 1 w 9970"/>
              <a:gd name="connsiteY8" fmla="*/ 5112 h 10000"/>
              <a:gd name="connsiteX0" fmla="*/ 1 w 10000"/>
              <a:gd name="connsiteY0" fmla="*/ 5112 h 10000"/>
              <a:gd name="connsiteX1" fmla="*/ 319 w 10000"/>
              <a:gd name="connsiteY1" fmla="*/ 0 h 10000"/>
              <a:gd name="connsiteX2" fmla="*/ 9629 w 10000"/>
              <a:gd name="connsiteY2" fmla="*/ 244 h 10000"/>
              <a:gd name="connsiteX3" fmla="*/ 9953 w 10000"/>
              <a:gd name="connsiteY3" fmla="*/ 3829 h 10000"/>
              <a:gd name="connsiteX4" fmla="*/ 9993 w 10000"/>
              <a:gd name="connsiteY4" fmla="*/ 9351 h 10000"/>
              <a:gd name="connsiteX5" fmla="*/ 7402 w 10000"/>
              <a:gd name="connsiteY5" fmla="*/ 10000 h 10000"/>
              <a:gd name="connsiteX6" fmla="*/ 4434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953"/>
              <a:gd name="connsiteY0" fmla="*/ 5112 h 10000"/>
              <a:gd name="connsiteX1" fmla="*/ 319 w 9953"/>
              <a:gd name="connsiteY1" fmla="*/ 0 h 10000"/>
              <a:gd name="connsiteX2" fmla="*/ 9629 w 9953"/>
              <a:gd name="connsiteY2" fmla="*/ 244 h 10000"/>
              <a:gd name="connsiteX3" fmla="*/ 9953 w 9953"/>
              <a:gd name="connsiteY3" fmla="*/ 3829 h 10000"/>
              <a:gd name="connsiteX4" fmla="*/ 9710 w 9953"/>
              <a:gd name="connsiteY4" fmla="*/ 8830 h 10000"/>
              <a:gd name="connsiteX5" fmla="*/ 7402 w 9953"/>
              <a:gd name="connsiteY5" fmla="*/ 10000 h 10000"/>
              <a:gd name="connsiteX6" fmla="*/ 4434 w 9953"/>
              <a:gd name="connsiteY6" fmla="*/ 9962 h 10000"/>
              <a:gd name="connsiteX7" fmla="*/ 20 w 9953"/>
              <a:gd name="connsiteY7" fmla="*/ 9081 h 10000"/>
              <a:gd name="connsiteX8" fmla="*/ 1 w 9953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55 w 10000"/>
              <a:gd name="connsiteY6" fmla="*/ 9962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473 w 10000"/>
              <a:gd name="connsiteY6" fmla="*/ 8983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9674 w 10000"/>
              <a:gd name="connsiteY2" fmla="*/ 244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10000"/>
              <a:gd name="connsiteY0" fmla="*/ 5112 h 10000"/>
              <a:gd name="connsiteX1" fmla="*/ 321 w 10000"/>
              <a:gd name="connsiteY1" fmla="*/ 0 h 10000"/>
              <a:gd name="connsiteX2" fmla="*/ 4628 w 10000"/>
              <a:gd name="connsiteY2" fmla="*/ 165 h 10000"/>
              <a:gd name="connsiteX3" fmla="*/ 10000 w 10000"/>
              <a:gd name="connsiteY3" fmla="*/ 3829 h 10000"/>
              <a:gd name="connsiteX4" fmla="*/ 9869 w 10000"/>
              <a:gd name="connsiteY4" fmla="*/ 9446 h 10000"/>
              <a:gd name="connsiteX5" fmla="*/ 7437 w 10000"/>
              <a:gd name="connsiteY5" fmla="*/ 10000 h 10000"/>
              <a:gd name="connsiteX6" fmla="*/ 4399 w 10000"/>
              <a:gd name="connsiteY6" fmla="*/ 9616 h 10000"/>
              <a:gd name="connsiteX7" fmla="*/ 20 w 10000"/>
              <a:gd name="connsiteY7" fmla="*/ 9081 h 10000"/>
              <a:gd name="connsiteX8" fmla="*/ 1 w 10000"/>
              <a:gd name="connsiteY8" fmla="*/ 5112 h 10000"/>
              <a:gd name="connsiteX0" fmla="*/ 1 w 9870"/>
              <a:gd name="connsiteY0" fmla="*/ 5112 h 10000"/>
              <a:gd name="connsiteX1" fmla="*/ 321 w 9870"/>
              <a:gd name="connsiteY1" fmla="*/ 0 h 10000"/>
              <a:gd name="connsiteX2" fmla="*/ 4628 w 9870"/>
              <a:gd name="connsiteY2" fmla="*/ 165 h 10000"/>
              <a:gd name="connsiteX3" fmla="*/ 9351 w 9870"/>
              <a:gd name="connsiteY3" fmla="*/ 876 h 10000"/>
              <a:gd name="connsiteX4" fmla="*/ 9869 w 9870"/>
              <a:gd name="connsiteY4" fmla="*/ 9446 h 10000"/>
              <a:gd name="connsiteX5" fmla="*/ 7437 w 9870"/>
              <a:gd name="connsiteY5" fmla="*/ 10000 h 10000"/>
              <a:gd name="connsiteX6" fmla="*/ 4399 w 9870"/>
              <a:gd name="connsiteY6" fmla="*/ 9616 h 10000"/>
              <a:gd name="connsiteX7" fmla="*/ 20 w 9870"/>
              <a:gd name="connsiteY7" fmla="*/ 9081 h 10000"/>
              <a:gd name="connsiteX8" fmla="*/ 1 w 9870"/>
              <a:gd name="connsiteY8" fmla="*/ 5112 h 10000"/>
              <a:gd name="connsiteX0" fmla="*/ 1 w 9746"/>
              <a:gd name="connsiteY0" fmla="*/ 5112 h 10000"/>
              <a:gd name="connsiteX1" fmla="*/ 325 w 9746"/>
              <a:gd name="connsiteY1" fmla="*/ 0 h 10000"/>
              <a:gd name="connsiteX2" fmla="*/ 4689 w 9746"/>
              <a:gd name="connsiteY2" fmla="*/ 165 h 10000"/>
              <a:gd name="connsiteX3" fmla="*/ 9474 w 9746"/>
              <a:gd name="connsiteY3" fmla="*/ 876 h 10000"/>
              <a:gd name="connsiteX4" fmla="*/ 9744 w 9746"/>
              <a:gd name="connsiteY4" fmla="*/ 8470 h 10000"/>
              <a:gd name="connsiteX5" fmla="*/ 7535 w 9746"/>
              <a:gd name="connsiteY5" fmla="*/ 10000 h 10000"/>
              <a:gd name="connsiteX6" fmla="*/ 4457 w 9746"/>
              <a:gd name="connsiteY6" fmla="*/ 9616 h 10000"/>
              <a:gd name="connsiteX7" fmla="*/ 20 w 9746"/>
              <a:gd name="connsiteY7" fmla="*/ 9081 h 10000"/>
              <a:gd name="connsiteX8" fmla="*/ 1 w 9746"/>
              <a:gd name="connsiteY8" fmla="*/ 5112 h 10000"/>
              <a:gd name="connsiteX0" fmla="*/ 1 w 10002"/>
              <a:gd name="connsiteY0" fmla="*/ 5112 h 10000"/>
              <a:gd name="connsiteX1" fmla="*/ 333 w 10002"/>
              <a:gd name="connsiteY1" fmla="*/ 0 h 10000"/>
              <a:gd name="connsiteX2" fmla="*/ 4811 w 10002"/>
              <a:gd name="connsiteY2" fmla="*/ 165 h 10000"/>
              <a:gd name="connsiteX3" fmla="*/ 9721 w 10002"/>
              <a:gd name="connsiteY3" fmla="*/ 876 h 10000"/>
              <a:gd name="connsiteX4" fmla="*/ 10000 w 10002"/>
              <a:gd name="connsiteY4" fmla="*/ 9200 h 10000"/>
              <a:gd name="connsiteX5" fmla="*/ 7731 w 10002"/>
              <a:gd name="connsiteY5" fmla="*/ 10000 h 10000"/>
              <a:gd name="connsiteX6" fmla="*/ 4573 w 10002"/>
              <a:gd name="connsiteY6" fmla="*/ 9616 h 10000"/>
              <a:gd name="connsiteX7" fmla="*/ 21 w 10002"/>
              <a:gd name="connsiteY7" fmla="*/ 9081 h 10000"/>
              <a:gd name="connsiteX8" fmla="*/ 1 w 10002"/>
              <a:gd name="connsiteY8" fmla="*/ 5112 h 10000"/>
              <a:gd name="connsiteX0" fmla="*/ 1 w 10004"/>
              <a:gd name="connsiteY0" fmla="*/ 5112 h 10000"/>
              <a:gd name="connsiteX1" fmla="*/ 333 w 10004"/>
              <a:gd name="connsiteY1" fmla="*/ 0 h 10000"/>
              <a:gd name="connsiteX2" fmla="*/ 4811 w 10004"/>
              <a:gd name="connsiteY2" fmla="*/ 165 h 10000"/>
              <a:gd name="connsiteX3" fmla="*/ 9889 w 10004"/>
              <a:gd name="connsiteY3" fmla="*/ 1040 h 10000"/>
              <a:gd name="connsiteX4" fmla="*/ 10000 w 10004"/>
              <a:gd name="connsiteY4" fmla="*/ 9200 h 10000"/>
              <a:gd name="connsiteX5" fmla="*/ 7731 w 10004"/>
              <a:gd name="connsiteY5" fmla="*/ 10000 h 10000"/>
              <a:gd name="connsiteX6" fmla="*/ 4573 w 10004"/>
              <a:gd name="connsiteY6" fmla="*/ 9616 h 10000"/>
              <a:gd name="connsiteX7" fmla="*/ 21 w 10004"/>
              <a:gd name="connsiteY7" fmla="*/ 9081 h 10000"/>
              <a:gd name="connsiteX8" fmla="*/ 1 w 10004"/>
              <a:gd name="connsiteY8" fmla="*/ 5112 h 10000"/>
              <a:gd name="connsiteX0" fmla="*/ 1 w 10004"/>
              <a:gd name="connsiteY0" fmla="*/ 5112 h 9617"/>
              <a:gd name="connsiteX1" fmla="*/ 333 w 10004"/>
              <a:gd name="connsiteY1" fmla="*/ 0 h 9617"/>
              <a:gd name="connsiteX2" fmla="*/ 4811 w 10004"/>
              <a:gd name="connsiteY2" fmla="*/ 165 h 9617"/>
              <a:gd name="connsiteX3" fmla="*/ 9889 w 10004"/>
              <a:gd name="connsiteY3" fmla="*/ 1040 h 9617"/>
              <a:gd name="connsiteX4" fmla="*/ 10000 w 10004"/>
              <a:gd name="connsiteY4" fmla="*/ 9200 h 9617"/>
              <a:gd name="connsiteX5" fmla="*/ 7744 w 10004"/>
              <a:gd name="connsiteY5" fmla="*/ 9345 h 9617"/>
              <a:gd name="connsiteX6" fmla="*/ 4573 w 10004"/>
              <a:gd name="connsiteY6" fmla="*/ 9616 h 9617"/>
              <a:gd name="connsiteX7" fmla="*/ 21 w 10004"/>
              <a:gd name="connsiteY7" fmla="*/ 9081 h 9617"/>
              <a:gd name="connsiteX8" fmla="*/ 1 w 10004"/>
              <a:gd name="connsiteY8" fmla="*/ 5112 h 9617"/>
              <a:gd name="connsiteX0" fmla="*/ 1 w 10000"/>
              <a:gd name="connsiteY0" fmla="*/ 5316 h 9717"/>
              <a:gd name="connsiteX1" fmla="*/ 333 w 10000"/>
              <a:gd name="connsiteY1" fmla="*/ 0 h 9717"/>
              <a:gd name="connsiteX2" fmla="*/ 4809 w 10000"/>
              <a:gd name="connsiteY2" fmla="*/ 172 h 9717"/>
              <a:gd name="connsiteX3" fmla="*/ 9885 w 10000"/>
              <a:gd name="connsiteY3" fmla="*/ 1081 h 9717"/>
              <a:gd name="connsiteX4" fmla="*/ 9996 w 10000"/>
              <a:gd name="connsiteY4" fmla="*/ 9566 h 9717"/>
              <a:gd name="connsiteX5" fmla="*/ 7741 w 10000"/>
              <a:gd name="connsiteY5" fmla="*/ 9717 h 9717"/>
              <a:gd name="connsiteX6" fmla="*/ 1131 w 10000"/>
              <a:gd name="connsiteY6" fmla="*/ 9205 h 9717"/>
              <a:gd name="connsiteX7" fmla="*/ 21 w 10000"/>
              <a:gd name="connsiteY7" fmla="*/ 9443 h 9717"/>
              <a:gd name="connsiteX8" fmla="*/ 1 w 10000"/>
              <a:gd name="connsiteY8" fmla="*/ 5316 h 9717"/>
              <a:gd name="connsiteX0" fmla="*/ 76 w 10075"/>
              <a:gd name="connsiteY0" fmla="*/ 5297 h 9826"/>
              <a:gd name="connsiteX1" fmla="*/ 0 w 10075"/>
              <a:gd name="connsiteY1" fmla="*/ 873 h 9826"/>
              <a:gd name="connsiteX2" fmla="*/ 4884 w 10075"/>
              <a:gd name="connsiteY2" fmla="*/ 3 h 9826"/>
              <a:gd name="connsiteX3" fmla="*/ 9960 w 10075"/>
              <a:gd name="connsiteY3" fmla="*/ 938 h 9826"/>
              <a:gd name="connsiteX4" fmla="*/ 10071 w 10075"/>
              <a:gd name="connsiteY4" fmla="*/ 9671 h 9826"/>
              <a:gd name="connsiteX5" fmla="*/ 7816 w 10075"/>
              <a:gd name="connsiteY5" fmla="*/ 9826 h 9826"/>
              <a:gd name="connsiteX6" fmla="*/ 1206 w 10075"/>
              <a:gd name="connsiteY6" fmla="*/ 9299 h 9826"/>
              <a:gd name="connsiteX7" fmla="*/ 96 w 10075"/>
              <a:gd name="connsiteY7" fmla="*/ 9544 h 9826"/>
              <a:gd name="connsiteX8" fmla="*/ 76 w 10075"/>
              <a:gd name="connsiteY8" fmla="*/ 5297 h 9826"/>
              <a:gd name="connsiteX0" fmla="*/ 75 w 10000"/>
              <a:gd name="connsiteY0" fmla="*/ 4576 h 9185"/>
              <a:gd name="connsiteX1" fmla="*/ 0 w 10000"/>
              <a:gd name="connsiteY1" fmla="*/ 73 h 9185"/>
              <a:gd name="connsiteX2" fmla="*/ 4726 w 10000"/>
              <a:gd name="connsiteY2" fmla="*/ 8 h 9185"/>
              <a:gd name="connsiteX3" fmla="*/ 9886 w 10000"/>
              <a:gd name="connsiteY3" fmla="*/ 140 h 9185"/>
              <a:gd name="connsiteX4" fmla="*/ 9996 w 10000"/>
              <a:gd name="connsiteY4" fmla="*/ 9027 h 9185"/>
              <a:gd name="connsiteX5" fmla="*/ 7758 w 10000"/>
              <a:gd name="connsiteY5" fmla="*/ 9185 h 9185"/>
              <a:gd name="connsiteX6" fmla="*/ 1197 w 10000"/>
              <a:gd name="connsiteY6" fmla="*/ 8649 h 9185"/>
              <a:gd name="connsiteX7" fmla="*/ 95 w 10000"/>
              <a:gd name="connsiteY7" fmla="*/ 8898 h 9185"/>
              <a:gd name="connsiteX8" fmla="*/ 75 w 10000"/>
              <a:gd name="connsiteY8" fmla="*/ 4576 h 9185"/>
              <a:gd name="connsiteX0" fmla="*/ 1 w 9926"/>
              <a:gd name="connsiteY0" fmla="*/ 5449 h 10467"/>
              <a:gd name="connsiteX1" fmla="*/ 12 w 9926"/>
              <a:gd name="connsiteY1" fmla="*/ 0 h 10467"/>
              <a:gd name="connsiteX2" fmla="*/ 4652 w 9926"/>
              <a:gd name="connsiteY2" fmla="*/ 476 h 10467"/>
              <a:gd name="connsiteX3" fmla="*/ 9812 w 9926"/>
              <a:gd name="connsiteY3" fmla="*/ 619 h 10467"/>
              <a:gd name="connsiteX4" fmla="*/ 9922 w 9926"/>
              <a:gd name="connsiteY4" fmla="*/ 10295 h 10467"/>
              <a:gd name="connsiteX5" fmla="*/ 7684 w 9926"/>
              <a:gd name="connsiteY5" fmla="*/ 10467 h 10467"/>
              <a:gd name="connsiteX6" fmla="*/ 1123 w 9926"/>
              <a:gd name="connsiteY6" fmla="*/ 9883 h 10467"/>
              <a:gd name="connsiteX7" fmla="*/ 21 w 9926"/>
              <a:gd name="connsiteY7" fmla="*/ 10155 h 10467"/>
              <a:gd name="connsiteX8" fmla="*/ 1 w 9926"/>
              <a:gd name="connsiteY8" fmla="*/ 5449 h 10467"/>
              <a:gd name="connsiteX0" fmla="*/ 1 w 10000"/>
              <a:gd name="connsiteY0" fmla="*/ 5206 h 10000"/>
              <a:gd name="connsiteX1" fmla="*/ 12 w 10000"/>
              <a:gd name="connsiteY1" fmla="*/ 0 h 10000"/>
              <a:gd name="connsiteX2" fmla="*/ 4666 w 10000"/>
              <a:gd name="connsiteY2" fmla="*/ 756 h 10000"/>
              <a:gd name="connsiteX3" fmla="*/ 9885 w 10000"/>
              <a:gd name="connsiteY3" fmla="*/ 591 h 10000"/>
              <a:gd name="connsiteX4" fmla="*/ 9996 w 10000"/>
              <a:gd name="connsiteY4" fmla="*/ 9836 h 10000"/>
              <a:gd name="connsiteX5" fmla="*/ 7741 w 10000"/>
              <a:gd name="connsiteY5" fmla="*/ 10000 h 10000"/>
              <a:gd name="connsiteX6" fmla="*/ 1131 w 10000"/>
              <a:gd name="connsiteY6" fmla="*/ 9442 h 10000"/>
              <a:gd name="connsiteX7" fmla="*/ 21 w 10000"/>
              <a:gd name="connsiteY7" fmla="*/ 9702 h 10000"/>
              <a:gd name="connsiteX8" fmla="*/ 1 w 10000"/>
              <a:gd name="connsiteY8" fmla="*/ 5206 h 10000"/>
              <a:gd name="connsiteX0" fmla="*/ 0 w 10261"/>
              <a:gd name="connsiteY0" fmla="*/ 5244 h 10000"/>
              <a:gd name="connsiteX1" fmla="*/ 273 w 10261"/>
              <a:gd name="connsiteY1" fmla="*/ 0 h 10000"/>
              <a:gd name="connsiteX2" fmla="*/ 4927 w 10261"/>
              <a:gd name="connsiteY2" fmla="*/ 756 h 10000"/>
              <a:gd name="connsiteX3" fmla="*/ 10146 w 10261"/>
              <a:gd name="connsiteY3" fmla="*/ 591 h 10000"/>
              <a:gd name="connsiteX4" fmla="*/ 10257 w 10261"/>
              <a:gd name="connsiteY4" fmla="*/ 9836 h 10000"/>
              <a:gd name="connsiteX5" fmla="*/ 8002 w 10261"/>
              <a:gd name="connsiteY5" fmla="*/ 10000 h 10000"/>
              <a:gd name="connsiteX6" fmla="*/ 1392 w 10261"/>
              <a:gd name="connsiteY6" fmla="*/ 9442 h 10000"/>
              <a:gd name="connsiteX7" fmla="*/ 282 w 10261"/>
              <a:gd name="connsiteY7" fmla="*/ 9702 h 10000"/>
              <a:gd name="connsiteX8" fmla="*/ 0 w 10261"/>
              <a:gd name="connsiteY8" fmla="*/ 5244 h 10000"/>
              <a:gd name="connsiteX0" fmla="*/ 0 w 10261"/>
              <a:gd name="connsiteY0" fmla="*/ 4827 h 9583"/>
              <a:gd name="connsiteX1" fmla="*/ 304 w 10261"/>
              <a:gd name="connsiteY1" fmla="*/ 0 h 9583"/>
              <a:gd name="connsiteX2" fmla="*/ 4927 w 10261"/>
              <a:gd name="connsiteY2" fmla="*/ 339 h 9583"/>
              <a:gd name="connsiteX3" fmla="*/ 10146 w 10261"/>
              <a:gd name="connsiteY3" fmla="*/ 174 h 9583"/>
              <a:gd name="connsiteX4" fmla="*/ 10257 w 10261"/>
              <a:gd name="connsiteY4" fmla="*/ 9419 h 9583"/>
              <a:gd name="connsiteX5" fmla="*/ 8002 w 10261"/>
              <a:gd name="connsiteY5" fmla="*/ 9583 h 9583"/>
              <a:gd name="connsiteX6" fmla="*/ 1392 w 10261"/>
              <a:gd name="connsiteY6" fmla="*/ 9025 h 9583"/>
              <a:gd name="connsiteX7" fmla="*/ 282 w 10261"/>
              <a:gd name="connsiteY7" fmla="*/ 9285 h 9583"/>
              <a:gd name="connsiteX8" fmla="*/ 0 w 10261"/>
              <a:gd name="connsiteY8" fmla="*/ 4827 h 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261" h="9583">
                <a:moveTo>
                  <a:pt x="0" y="4827"/>
                </a:moveTo>
                <a:cubicBezTo>
                  <a:pt x="5" y="4880"/>
                  <a:pt x="297" y="65"/>
                  <a:pt x="304" y="0"/>
                </a:cubicBezTo>
                <a:cubicBezTo>
                  <a:pt x="287" y="55"/>
                  <a:pt x="4935" y="318"/>
                  <a:pt x="4927" y="339"/>
                </a:cubicBezTo>
                <a:cubicBezTo>
                  <a:pt x="4896" y="277"/>
                  <a:pt x="10143" y="315"/>
                  <a:pt x="10146" y="174"/>
                </a:cubicBezTo>
                <a:cubicBezTo>
                  <a:pt x="10129" y="101"/>
                  <a:pt x="10290" y="9348"/>
                  <a:pt x="10257" y="9419"/>
                </a:cubicBezTo>
                <a:cubicBezTo>
                  <a:pt x="10290" y="9365"/>
                  <a:pt x="7953" y="9556"/>
                  <a:pt x="8002" y="9583"/>
                </a:cubicBezTo>
                <a:cubicBezTo>
                  <a:pt x="7955" y="9585"/>
                  <a:pt x="1440" y="9022"/>
                  <a:pt x="1392" y="9025"/>
                </a:cubicBezTo>
                <a:cubicBezTo>
                  <a:pt x="1447" y="9059"/>
                  <a:pt x="233" y="9214"/>
                  <a:pt x="282" y="9285"/>
                </a:cubicBezTo>
                <a:cubicBezTo>
                  <a:pt x="274" y="9236"/>
                  <a:pt x="-5" y="4872"/>
                  <a:pt x="0" y="4827"/>
                </a:cubicBezTo>
                <a:close/>
              </a:path>
            </a:pathLst>
          </a:custGeom>
          <a:solidFill>
            <a:schemeClr val="accent5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11290FF3-756F-D04D-B86F-655DCF2B25D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216697" y="4409268"/>
            <a:ext cx="4571920" cy="1400631"/>
          </a:xfrm>
        </p:spPr>
        <p:txBody>
          <a:bodyPr anchor="ctr">
            <a:normAutofit/>
          </a:bodyPr>
          <a:lstStyle>
            <a:lvl1pPr marL="0" indent="0">
              <a:buNone/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sv-SE"/>
              <a:t>Kapitel</a:t>
            </a:r>
          </a:p>
        </p:txBody>
      </p:sp>
      <p:pic>
        <p:nvPicPr>
          <p:cNvPr id="8" name="Bildobjekt 12">
            <a:extLst>
              <a:ext uri="{FF2B5EF4-FFF2-40B4-BE49-F238E27FC236}">
                <a16:creationId xmlns:a16="http://schemas.microsoft.com/office/drawing/2014/main" id="{2DAA445B-3DD5-CA40-A586-12C1F3AC89C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00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ktangel med klippta hörn på samma sida 15">
            <a:extLst>
              <a:ext uri="{FF2B5EF4-FFF2-40B4-BE49-F238E27FC236}">
                <a16:creationId xmlns:a16="http://schemas.microsoft.com/office/drawing/2014/main" id="{3C52EC5A-D0CC-F34A-A372-62676C3ADDF0}"/>
              </a:ext>
            </a:extLst>
          </p:cNvPr>
          <p:cNvSpPr/>
          <p:nvPr userDrawn="1"/>
        </p:nvSpPr>
        <p:spPr>
          <a:xfrm>
            <a:off x="10448412" y="1785"/>
            <a:ext cx="1752580" cy="6862001"/>
          </a:xfrm>
          <a:custGeom>
            <a:avLst/>
            <a:gdLst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0 w 1859280"/>
              <a:gd name="connsiteY7" fmla="*/ 309886 h 6858000"/>
              <a:gd name="connsiteX8" fmla="*/ 309886 w 1859280"/>
              <a:gd name="connsiteY8" fmla="*/ 0 h 6858000"/>
              <a:gd name="connsiteX0" fmla="*/ 309886 w 1859280"/>
              <a:gd name="connsiteY0" fmla="*/ 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309886 w 1859280"/>
              <a:gd name="connsiteY8" fmla="*/ 0 h 6858000"/>
              <a:gd name="connsiteX0" fmla="*/ 553726 w 1859280"/>
              <a:gd name="connsiteY0" fmla="*/ 568960 h 6858000"/>
              <a:gd name="connsiteX1" fmla="*/ 154939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59280 w 1859280"/>
              <a:gd name="connsiteY2" fmla="*/ 3098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553726 w 1859280"/>
              <a:gd name="connsiteY0" fmla="*/ 56896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553726 w 1859280"/>
              <a:gd name="connsiteY8" fmla="*/ 568960 h 6858000"/>
              <a:gd name="connsiteX0" fmla="*/ 919486 w 1859280"/>
              <a:gd name="connsiteY0" fmla="*/ 10871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919486 w 1859280"/>
              <a:gd name="connsiteY8" fmla="*/ 10871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294640 w 1859280"/>
              <a:gd name="connsiteY7" fmla="*/ 3804926 h 6858000"/>
              <a:gd name="connsiteX8" fmla="*/ 726446 w 1859280"/>
              <a:gd name="connsiteY8" fmla="*/ 1137920 h 6858000"/>
              <a:gd name="connsiteX0" fmla="*/ 726446 w 1859280"/>
              <a:gd name="connsiteY0" fmla="*/ 1137920 h 6858000"/>
              <a:gd name="connsiteX1" fmla="*/ 777234 w 1859280"/>
              <a:gd name="connsiteY1" fmla="*/ 0 h 6858000"/>
              <a:gd name="connsiteX2" fmla="*/ 1849120 w 1859280"/>
              <a:gd name="connsiteY2" fmla="*/ 5086 h 6858000"/>
              <a:gd name="connsiteX3" fmla="*/ 1859280 w 1859280"/>
              <a:gd name="connsiteY3" fmla="*/ 6858000 h 6858000"/>
              <a:gd name="connsiteX4" fmla="*/ 1859280 w 1859280"/>
              <a:gd name="connsiteY4" fmla="*/ 6858000 h 6858000"/>
              <a:gd name="connsiteX5" fmla="*/ 0 w 1859280"/>
              <a:gd name="connsiteY5" fmla="*/ 6858000 h 6858000"/>
              <a:gd name="connsiteX6" fmla="*/ 0 w 1859280"/>
              <a:gd name="connsiteY6" fmla="*/ 6858000 h 6858000"/>
              <a:gd name="connsiteX7" fmla="*/ 162560 w 1859280"/>
              <a:gd name="connsiteY7" fmla="*/ 3835406 h 6858000"/>
              <a:gd name="connsiteX8" fmla="*/ 726446 w 1859280"/>
              <a:gd name="connsiteY8" fmla="*/ 1137920 h 6858000"/>
              <a:gd name="connsiteX0" fmla="*/ 726446 w 1859280"/>
              <a:gd name="connsiteY0" fmla="*/ 113283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726446 w 1859280"/>
              <a:gd name="connsiteY8" fmla="*/ 1132834 h 6852914"/>
              <a:gd name="connsiteX0" fmla="*/ 1082046 w 1859280"/>
              <a:gd name="connsiteY0" fmla="*/ 149859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1082046 w 1859280"/>
              <a:gd name="connsiteY8" fmla="*/ 1498594 h 6852914"/>
              <a:gd name="connsiteX0" fmla="*/ 807726 w 1859280"/>
              <a:gd name="connsiteY0" fmla="*/ 1275074 h 6852914"/>
              <a:gd name="connsiteX1" fmla="*/ 1193794 w 1859280"/>
              <a:gd name="connsiteY1" fmla="*/ 2539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59280"/>
              <a:gd name="connsiteY0" fmla="*/ 1275074 h 6852914"/>
              <a:gd name="connsiteX1" fmla="*/ 1285234 w 1859280"/>
              <a:gd name="connsiteY1" fmla="*/ 5074 h 6852914"/>
              <a:gd name="connsiteX2" fmla="*/ 1849120 w 1859280"/>
              <a:gd name="connsiteY2" fmla="*/ 0 h 6852914"/>
              <a:gd name="connsiteX3" fmla="*/ 1859280 w 1859280"/>
              <a:gd name="connsiteY3" fmla="*/ 6852914 h 6852914"/>
              <a:gd name="connsiteX4" fmla="*/ 1859280 w 1859280"/>
              <a:gd name="connsiteY4" fmla="*/ 6852914 h 6852914"/>
              <a:gd name="connsiteX5" fmla="*/ 0 w 1859280"/>
              <a:gd name="connsiteY5" fmla="*/ 6852914 h 6852914"/>
              <a:gd name="connsiteX6" fmla="*/ 0 w 1859280"/>
              <a:gd name="connsiteY6" fmla="*/ 6852914 h 6852914"/>
              <a:gd name="connsiteX7" fmla="*/ 162560 w 1859280"/>
              <a:gd name="connsiteY7" fmla="*/ 3830320 h 6852914"/>
              <a:gd name="connsiteX8" fmla="*/ 807726 w 1859280"/>
              <a:gd name="connsiteY8" fmla="*/ 1275074 h 6852914"/>
              <a:gd name="connsiteX0" fmla="*/ 807726 w 1869890"/>
              <a:gd name="connsiteY0" fmla="*/ 1285234 h 6863074"/>
              <a:gd name="connsiteX1" fmla="*/ 1285234 w 1869890"/>
              <a:gd name="connsiteY1" fmla="*/ 15234 h 6863074"/>
              <a:gd name="connsiteX2" fmla="*/ 1869440 w 1869890"/>
              <a:gd name="connsiteY2" fmla="*/ 0 h 6863074"/>
              <a:gd name="connsiteX3" fmla="*/ 1859280 w 1869890"/>
              <a:gd name="connsiteY3" fmla="*/ 6863074 h 6863074"/>
              <a:gd name="connsiteX4" fmla="*/ 1859280 w 1869890"/>
              <a:gd name="connsiteY4" fmla="*/ 6863074 h 6863074"/>
              <a:gd name="connsiteX5" fmla="*/ 0 w 1869890"/>
              <a:gd name="connsiteY5" fmla="*/ 6863074 h 6863074"/>
              <a:gd name="connsiteX6" fmla="*/ 0 w 1869890"/>
              <a:gd name="connsiteY6" fmla="*/ 6863074 h 6863074"/>
              <a:gd name="connsiteX7" fmla="*/ 162560 w 1869890"/>
              <a:gd name="connsiteY7" fmla="*/ 3840480 h 6863074"/>
              <a:gd name="connsiteX8" fmla="*/ 807726 w 1869890"/>
              <a:gd name="connsiteY8" fmla="*/ 1285234 h 6863074"/>
              <a:gd name="connsiteX0" fmla="*/ 807726 w 1869890"/>
              <a:gd name="connsiteY0" fmla="*/ 1285234 h 6883394"/>
              <a:gd name="connsiteX1" fmla="*/ 1285234 w 1869890"/>
              <a:gd name="connsiteY1" fmla="*/ 15234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807726 w 1869890"/>
              <a:gd name="connsiteY0" fmla="*/ 1290320 h 6888480"/>
              <a:gd name="connsiteX1" fmla="*/ 1305554 w 1869890"/>
              <a:gd name="connsiteY1" fmla="*/ 0 h 6888480"/>
              <a:gd name="connsiteX2" fmla="*/ 1869440 w 1869890"/>
              <a:gd name="connsiteY2" fmla="*/ 5086 h 6888480"/>
              <a:gd name="connsiteX3" fmla="*/ 1859280 w 1869890"/>
              <a:gd name="connsiteY3" fmla="*/ 6868160 h 6888480"/>
              <a:gd name="connsiteX4" fmla="*/ 1869440 w 1869890"/>
              <a:gd name="connsiteY4" fmla="*/ 6888480 h 6888480"/>
              <a:gd name="connsiteX5" fmla="*/ 0 w 1869890"/>
              <a:gd name="connsiteY5" fmla="*/ 6868160 h 6888480"/>
              <a:gd name="connsiteX6" fmla="*/ 0 w 1869890"/>
              <a:gd name="connsiteY6" fmla="*/ 6868160 h 6888480"/>
              <a:gd name="connsiteX7" fmla="*/ 162560 w 1869890"/>
              <a:gd name="connsiteY7" fmla="*/ 3845566 h 6888480"/>
              <a:gd name="connsiteX8" fmla="*/ 807726 w 1869890"/>
              <a:gd name="connsiteY8" fmla="*/ 1290320 h 6888480"/>
              <a:gd name="connsiteX0" fmla="*/ 807726 w 1869890"/>
              <a:gd name="connsiteY0" fmla="*/ 1285234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807726 w 1869890"/>
              <a:gd name="connsiteY8" fmla="*/ 1285234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0 w 1869890"/>
              <a:gd name="connsiteY6" fmla="*/ 6863074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162560 w 1869890"/>
              <a:gd name="connsiteY7" fmla="*/ 3840480 h 6883394"/>
              <a:gd name="connsiteX8" fmla="*/ 559753 w 1869890"/>
              <a:gd name="connsiteY8" fmla="*/ 1323980 h 6883394"/>
              <a:gd name="connsiteX0" fmla="*/ 559753 w 1869890"/>
              <a:gd name="connsiteY0" fmla="*/ 1323980 h 6883394"/>
              <a:gd name="connsiteX1" fmla="*/ 631378 w 1869890"/>
              <a:gd name="connsiteY1" fmla="*/ 10412 h 6883394"/>
              <a:gd name="connsiteX2" fmla="*/ 1869440 w 1869890"/>
              <a:gd name="connsiteY2" fmla="*/ 0 h 6883394"/>
              <a:gd name="connsiteX3" fmla="*/ 1859280 w 1869890"/>
              <a:gd name="connsiteY3" fmla="*/ 6863074 h 6883394"/>
              <a:gd name="connsiteX4" fmla="*/ 1869440 w 1869890"/>
              <a:gd name="connsiteY4" fmla="*/ 6883394 h 6883394"/>
              <a:gd name="connsiteX5" fmla="*/ 0 w 1869890"/>
              <a:gd name="connsiteY5" fmla="*/ 6863074 h 6883394"/>
              <a:gd name="connsiteX6" fmla="*/ 108488 w 1869890"/>
              <a:gd name="connsiteY6" fmla="*/ 6878573 h 6883394"/>
              <a:gd name="connsiteX7" fmla="*/ 317543 w 1869890"/>
              <a:gd name="connsiteY7" fmla="*/ 3863728 h 6883394"/>
              <a:gd name="connsiteX8" fmla="*/ 559753 w 1869890"/>
              <a:gd name="connsiteY8" fmla="*/ 1323980 h 6883394"/>
              <a:gd name="connsiteX0" fmla="*/ 451265 w 1761402"/>
              <a:gd name="connsiteY0" fmla="*/ 1323980 h 6883394"/>
              <a:gd name="connsiteX1" fmla="*/ 522890 w 1761402"/>
              <a:gd name="connsiteY1" fmla="*/ 10412 h 6883394"/>
              <a:gd name="connsiteX2" fmla="*/ 1760952 w 1761402"/>
              <a:gd name="connsiteY2" fmla="*/ 0 h 6883394"/>
              <a:gd name="connsiteX3" fmla="*/ 1750792 w 1761402"/>
              <a:gd name="connsiteY3" fmla="*/ 6863074 h 6883394"/>
              <a:gd name="connsiteX4" fmla="*/ 1760952 w 1761402"/>
              <a:gd name="connsiteY4" fmla="*/ 6883394 h 6883394"/>
              <a:gd name="connsiteX5" fmla="*/ 340963 w 1761402"/>
              <a:gd name="connsiteY5" fmla="*/ 6870823 h 6883394"/>
              <a:gd name="connsiteX6" fmla="*/ 0 w 1761402"/>
              <a:gd name="connsiteY6" fmla="*/ 6878573 h 6883394"/>
              <a:gd name="connsiteX7" fmla="*/ 209055 w 1761402"/>
              <a:gd name="connsiteY7" fmla="*/ 3863728 h 6883394"/>
              <a:gd name="connsiteX8" fmla="*/ 451265 w 1761402"/>
              <a:gd name="connsiteY8" fmla="*/ 1323980 h 6883394"/>
              <a:gd name="connsiteX0" fmla="*/ 446952 w 1757089"/>
              <a:gd name="connsiteY0" fmla="*/ 1323980 h 6883394"/>
              <a:gd name="connsiteX1" fmla="*/ 518577 w 1757089"/>
              <a:gd name="connsiteY1" fmla="*/ 10412 h 6883394"/>
              <a:gd name="connsiteX2" fmla="*/ 1756639 w 1757089"/>
              <a:gd name="connsiteY2" fmla="*/ 0 h 6883394"/>
              <a:gd name="connsiteX3" fmla="*/ 1746479 w 1757089"/>
              <a:gd name="connsiteY3" fmla="*/ 6863074 h 6883394"/>
              <a:gd name="connsiteX4" fmla="*/ 1756639 w 1757089"/>
              <a:gd name="connsiteY4" fmla="*/ 6883394 h 6883394"/>
              <a:gd name="connsiteX5" fmla="*/ 336650 w 1757089"/>
              <a:gd name="connsiteY5" fmla="*/ 6870823 h 6883394"/>
              <a:gd name="connsiteX6" fmla="*/ 0 w 1757089"/>
              <a:gd name="connsiteY6" fmla="*/ 6874260 h 6883394"/>
              <a:gd name="connsiteX7" fmla="*/ 204742 w 1757089"/>
              <a:gd name="connsiteY7" fmla="*/ 3863728 h 6883394"/>
              <a:gd name="connsiteX8" fmla="*/ 446952 w 1757089"/>
              <a:gd name="connsiteY8" fmla="*/ 1323980 h 6883394"/>
              <a:gd name="connsiteX0" fmla="*/ 421073 w 1731210"/>
              <a:gd name="connsiteY0" fmla="*/ 1323980 h 6883394"/>
              <a:gd name="connsiteX1" fmla="*/ 492698 w 1731210"/>
              <a:gd name="connsiteY1" fmla="*/ 10412 h 6883394"/>
              <a:gd name="connsiteX2" fmla="*/ 1730760 w 1731210"/>
              <a:gd name="connsiteY2" fmla="*/ 0 h 6883394"/>
              <a:gd name="connsiteX3" fmla="*/ 1720600 w 1731210"/>
              <a:gd name="connsiteY3" fmla="*/ 6863074 h 6883394"/>
              <a:gd name="connsiteX4" fmla="*/ 1730760 w 1731210"/>
              <a:gd name="connsiteY4" fmla="*/ 6883394 h 6883394"/>
              <a:gd name="connsiteX5" fmla="*/ 310771 w 1731210"/>
              <a:gd name="connsiteY5" fmla="*/ 6870823 h 6883394"/>
              <a:gd name="connsiteX6" fmla="*/ 0 w 1731210"/>
              <a:gd name="connsiteY6" fmla="*/ 6844067 h 6883394"/>
              <a:gd name="connsiteX7" fmla="*/ 178863 w 1731210"/>
              <a:gd name="connsiteY7" fmla="*/ 3863728 h 6883394"/>
              <a:gd name="connsiteX8" fmla="*/ 421073 w 1731210"/>
              <a:gd name="connsiteY8" fmla="*/ 1323980 h 6883394"/>
              <a:gd name="connsiteX0" fmla="*/ 421073 w 1731210"/>
              <a:gd name="connsiteY0" fmla="*/ 1323980 h 6870823"/>
              <a:gd name="connsiteX1" fmla="*/ 492698 w 1731210"/>
              <a:gd name="connsiteY1" fmla="*/ 10412 h 6870823"/>
              <a:gd name="connsiteX2" fmla="*/ 1730760 w 1731210"/>
              <a:gd name="connsiteY2" fmla="*/ 0 h 6870823"/>
              <a:gd name="connsiteX3" fmla="*/ 1720600 w 1731210"/>
              <a:gd name="connsiteY3" fmla="*/ 6863074 h 6870823"/>
              <a:gd name="connsiteX4" fmla="*/ 1467654 w 1731210"/>
              <a:gd name="connsiteY4" fmla="*/ 6866141 h 6870823"/>
              <a:gd name="connsiteX5" fmla="*/ 310771 w 1731210"/>
              <a:gd name="connsiteY5" fmla="*/ 6870823 h 6870823"/>
              <a:gd name="connsiteX6" fmla="*/ 0 w 1731210"/>
              <a:gd name="connsiteY6" fmla="*/ 6844067 h 6870823"/>
              <a:gd name="connsiteX7" fmla="*/ 178863 w 1731210"/>
              <a:gd name="connsiteY7" fmla="*/ 3863728 h 6870823"/>
              <a:gd name="connsiteX8" fmla="*/ 421073 w 1731210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1467654 w 1731589"/>
              <a:gd name="connsiteY4" fmla="*/ 6866141 h 6870823"/>
              <a:gd name="connsiteX5" fmla="*/ 310771 w 1731589"/>
              <a:gd name="connsiteY5" fmla="*/ 6870823 h 6870823"/>
              <a:gd name="connsiteX6" fmla="*/ 0 w 1731589"/>
              <a:gd name="connsiteY6" fmla="*/ 6844067 h 6870823"/>
              <a:gd name="connsiteX7" fmla="*/ 178863 w 1731589"/>
              <a:gd name="connsiteY7" fmla="*/ 3863728 h 6870823"/>
              <a:gd name="connsiteX8" fmla="*/ 421073 w 1731589"/>
              <a:gd name="connsiteY8" fmla="*/ 1323980 h 6870823"/>
              <a:gd name="connsiteX0" fmla="*/ 421073 w 1731589"/>
              <a:gd name="connsiteY0" fmla="*/ 1323980 h 6870823"/>
              <a:gd name="connsiteX1" fmla="*/ 492698 w 1731589"/>
              <a:gd name="connsiteY1" fmla="*/ 10412 h 6870823"/>
              <a:gd name="connsiteX2" fmla="*/ 1730760 w 1731589"/>
              <a:gd name="connsiteY2" fmla="*/ 0 h 6870823"/>
              <a:gd name="connsiteX3" fmla="*/ 1729226 w 1731589"/>
              <a:gd name="connsiteY3" fmla="*/ 6867388 h 6870823"/>
              <a:gd name="connsiteX4" fmla="*/ 310771 w 1731589"/>
              <a:gd name="connsiteY4" fmla="*/ 6870823 h 6870823"/>
              <a:gd name="connsiteX5" fmla="*/ 0 w 1731589"/>
              <a:gd name="connsiteY5" fmla="*/ 6844067 h 6870823"/>
              <a:gd name="connsiteX6" fmla="*/ 178863 w 1731589"/>
              <a:gd name="connsiteY6" fmla="*/ 3863728 h 6870823"/>
              <a:gd name="connsiteX7" fmla="*/ 421073 w 1731589"/>
              <a:gd name="connsiteY7" fmla="*/ 1323980 h 6870823"/>
              <a:gd name="connsiteX0" fmla="*/ 421073 w 1731589"/>
              <a:gd name="connsiteY0" fmla="*/ 1323980 h 6867388"/>
              <a:gd name="connsiteX1" fmla="*/ 492698 w 1731589"/>
              <a:gd name="connsiteY1" fmla="*/ 10412 h 6867388"/>
              <a:gd name="connsiteX2" fmla="*/ 1730760 w 1731589"/>
              <a:gd name="connsiteY2" fmla="*/ 0 h 6867388"/>
              <a:gd name="connsiteX3" fmla="*/ 1729226 w 1731589"/>
              <a:gd name="connsiteY3" fmla="*/ 6867388 h 6867388"/>
              <a:gd name="connsiteX4" fmla="*/ 0 w 1731589"/>
              <a:gd name="connsiteY4" fmla="*/ 6844067 h 6867388"/>
              <a:gd name="connsiteX5" fmla="*/ 178863 w 1731589"/>
              <a:gd name="connsiteY5" fmla="*/ 3863728 h 6867388"/>
              <a:gd name="connsiteX6" fmla="*/ 421073 w 1731589"/>
              <a:gd name="connsiteY6" fmla="*/ 1323980 h 6867388"/>
              <a:gd name="connsiteX0" fmla="*/ 429700 w 1740216"/>
              <a:gd name="connsiteY0" fmla="*/ 1323980 h 6867388"/>
              <a:gd name="connsiteX1" fmla="*/ 501325 w 1740216"/>
              <a:gd name="connsiteY1" fmla="*/ 10412 h 6867388"/>
              <a:gd name="connsiteX2" fmla="*/ 1739387 w 1740216"/>
              <a:gd name="connsiteY2" fmla="*/ 0 h 6867388"/>
              <a:gd name="connsiteX3" fmla="*/ 1737853 w 1740216"/>
              <a:gd name="connsiteY3" fmla="*/ 6867388 h 6867388"/>
              <a:gd name="connsiteX4" fmla="*/ 0 w 1740216"/>
              <a:gd name="connsiteY4" fmla="*/ 6865633 h 6867388"/>
              <a:gd name="connsiteX5" fmla="*/ 187490 w 1740216"/>
              <a:gd name="connsiteY5" fmla="*/ 3863728 h 6867388"/>
              <a:gd name="connsiteX6" fmla="*/ 429700 w 1740216"/>
              <a:gd name="connsiteY6" fmla="*/ 1323980 h 6867388"/>
              <a:gd name="connsiteX0" fmla="*/ 429700 w 1739970"/>
              <a:gd name="connsiteY0" fmla="*/ 1323980 h 6865633"/>
              <a:gd name="connsiteX1" fmla="*/ 501325 w 1739970"/>
              <a:gd name="connsiteY1" fmla="*/ 10412 h 6865633"/>
              <a:gd name="connsiteX2" fmla="*/ 1739387 w 1739970"/>
              <a:gd name="connsiteY2" fmla="*/ 0 h 6865633"/>
              <a:gd name="connsiteX3" fmla="*/ 1733539 w 1739970"/>
              <a:gd name="connsiteY3" fmla="*/ 6858762 h 6865633"/>
              <a:gd name="connsiteX4" fmla="*/ 0 w 1739970"/>
              <a:gd name="connsiteY4" fmla="*/ 6865633 h 6865633"/>
              <a:gd name="connsiteX5" fmla="*/ 187490 w 1739970"/>
              <a:gd name="connsiteY5" fmla="*/ 3863728 h 6865633"/>
              <a:gd name="connsiteX6" fmla="*/ 429700 w 1739970"/>
              <a:gd name="connsiteY6" fmla="*/ 1323980 h 6865633"/>
              <a:gd name="connsiteX0" fmla="*/ 429700 w 1739970"/>
              <a:gd name="connsiteY0" fmla="*/ 1323980 h 6858762"/>
              <a:gd name="connsiteX1" fmla="*/ 501325 w 1739970"/>
              <a:gd name="connsiteY1" fmla="*/ 10412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39970"/>
              <a:gd name="connsiteY0" fmla="*/ 1323980 h 6858762"/>
              <a:gd name="connsiteX1" fmla="*/ 501325 w 1739970"/>
              <a:gd name="connsiteY1" fmla="*/ 1785 h 6858762"/>
              <a:gd name="connsiteX2" fmla="*/ 1739387 w 1739970"/>
              <a:gd name="connsiteY2" fmla="*/ 0 h 6858762"/>
              <a:gd name="connsiteX3" fmla="*/ 1733539 w 1739970"/>
              <a:gd name="connsiteY3" fmla="*/ 6858762 h 6858762"/>
              <a:gd name="connsiteX4" fmla="*/ 0 w 1739970"/>
              <a:gd name="connsiteY4" fmla="*/ 6857006 h 6858762"/>
              <a:gd name="connsiteX5" fmla="*/ 187490 w 1739970"/>
              <a:gd name="connsiteY5" fmla="*/ 3863728 h 6858762"/>
              <a:gd name="connsiteX6" fmla="*/ 429700 w 1739970"/>
              <a:gd name="connsiteY6" fmla="*/ 1323980 h 6858762"/>
              <a:gd name="connsiteX0" fmla="*/ 429700 w 1743588"/>
              <a:gd name="connsiteY0" fmla="*/ 1323980 h 6863786"/>
              <a:gd name="connsiteX1" fmla="*/ 501325 w 1743588"/>
              <a:gd name="connsiteY1" fmla="*/ 1785 h 6863786"/>
              <a:gd name="connsiteX2" fmla="*/ 1739387 w 1743588"/>
              <a:gd name="connsiteY2" fmla="*/ 0 h 6863786"/>
              <a:gd name="connsiteX3" fmla="*/ 1743588 w 1743588"/>
              <a:gd name="connsiteY3" fmla="*/ 6863786 h 6863786"/>
              <a:gd name="connsiteX4" fmla="*/ 0 w 1743588"/>
              <a:gd name="connsiteY4" fmla="*/ 6857006 h 6863786"/>
              <a:gd name="connsiteX5" fmla="*/ 187490 w 1743588"/>
              <a:gd name="connsiteY5" fmla="*/ 3863728 h 6863786"/>
              <a:gd name="connsiteX6" fmla="*/ 429700 w 1743588"/>
              <a:gd name="connsiteY6" fmla="*/ 1323980 h 6863786"/>
              <a:gd name="connsiteX0" fmla="*/ 429700 w 1752580"/>
              <a:gd name="connsiteY0" fmla="*/ 1322195 h 6862001"/>
              <a:gd name="connsiteX1" fmla="*/ 501325 w 1752580"/>
              <a:gd name="connsiteY1" fmla="*/ 0 h 6862001"/>
              <a:gd name="connsiteX2" fmla="*/ 1752087 w 1752580"/>
              <a:gd name="connsiteY2" fmla="*/ 4565 h 6862001"/>
              <a:gd name="connsiteX3" fmla="*/ 1743588 w 1752580"/>
              <a:gd name="connsiteY3" fmla="*/ 6862001 h 6862001"/>
              <a:gd name="connsiteX4" fmla="*/ 0 w 1752580"/>
              <a:gd name="connsiteY4" fmla="*/ 6855221 h 6862001"/>
              <a:gd name="connsiteX5" fmla="*/ 187490 w 1752580"/>
              <a:gd name="connsiteY5" fmla="*/ 3861943 h 6862001"/>
              <a:gd name="connsiteX6" fmla="*/ 429700 w 1752580"/>
              <a:gd name="connsiteY6" fmla="*/ 1322195 h 686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2580" h="6862001">
                <a:moveTo>
                  <a:pt x="429700" y="1322195"/>
                </a:moveTo>
                <a:lnTo>
                  <a:pt x="501325" y="0"/>
                </a:lnTo>
                <a:lnTo>
                  <a:pt x="1752087" y="4565"/>
                </a:lnTo>
                <a:cubicBezTo>
                  <a:pt x="1755474" y="2288870"/>
                  <a:pt x="1740201" y="4577696"/>
                  <a:pt x="1743588" y="6862001"/>
                </a:cubicBezTo>
                <a:lnTo>
                  <a:pt x="0" y="6855221"/>
                </a:lnTo>
                <a:lnTo>
                  <a:pt x="187490" y="3861943"/>
                </a:lnTo>
                <a:lnTo>
                  <a:pt x="429700" y="1322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v-SE"/>
          </a:p>
        </p:txBody>
      </p:sp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3A44AFF9-2274-4444-96C5-C58F8E44E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62" y="722414"/>
            <a:ext cx="9230358" cy="13207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7DF1561E-50CE-C148-B3DE-2EC13E21B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2361" y="2506980"/>
            <a:ext cx="9230358" cy="3510836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r>
              <a:rPr lang="sv-SE"/>
              <a:t>Nivå 1</a:t>
            </a:r>
          </a:p>
          <a:p>
            <a:pPr lvl="1"/>
            <a:r>
              <a:rPr lang="sv-SE"/>
              <a:t>Nivå 2</a:t>
            </a:r>
          </a:p>
          <a:p>
            <a:pPr lvl="2"/>
            <a:r>
              <a:rPr lang="sv-SE"/>
              <a:t>Nivå 3</a:t>
            </a:r>
          </a:p>
          <a:p>
            <a:pPr lvl="3"/>
            <a:r>
              <a:rPr lang="sv-SE"/>
              <a:t>Nivå 4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ED99498-9161-9546-9E79-324DA0F2A7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02361" y="5986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CA884-4810-614A-8BFB-B75EE62FFAAC}" type="datetimeFigureOut">
              <a:rPr lang="sv-SE" smtClean="0"/>
              <a:t>2024-02-06</a:t>
            </a:fld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03E0A347-96C4-DB49-8379-47C07BB7B2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3196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8774E6-F307-1B48-B463-3BFFCA231FAD}" type="slidenum">
              <a:rPr lang="sv-SE" smtClean="0"/>
              <a:t>‹#›</a:t>
            </a:fld>
            <a:endParaRPr lang="sv-SE"/>
          </a:p>
        </p:txBody>
      </p:sp>
      <p:pic>
        <p:nvPicPr>
          <p:cNvPr id="13" name="Bildobjekt 12">
            <a:extLst>
              <a:ext uri="{FF2B5EF4-FFF2-40B4-BE49-F238E27FC236}">
                <a16:creationId xmlns:a16="http://schemas.microsoft.com/office/drawing/2014/main" id="{E5E667BD-F52F-5F48-9792-9E186884F43B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28564" y="6285032"/>
            <a:ext cx="1364144" cy="38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8400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68" r:id="rId2"/>
    <p:sldLayoutId id="2147483661" r:id="rId3"/>
    <p:sldLayoutId id="2147483664" r:id="rId4"/>
    <p:sldLayoutId id="2147483667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8" r:id="rId14"/>
    <p:sldLayoutId id="2147483680" r:id="rId15"/>
    <p:sldLayoutId id="2147483681" r:id="rId16"/>
    <p:sldLayoutId id="2147483682" r:id="rId17"/>
    <p:sldLayoutId id="2147483683" r:id="rId18"/>
    <p:sldLayoutId id="2147483684" r:id="rId19"/>
    <p:sldLayoutId id="2147483685" r:id="rId20"/>
    <p:sldLayoutId id="2147483686" r:id="rId21"/>
    <p:sldLayoutId id="2147483687" r:id="rId22"/>
    <p:sldLayoutId id="2147483688" r:id="rId23"/>
    <p:sldLayoutId id="2147483689" r:id="rId24"/>
    <p:sldLayoutId id="2147483690" r:id="rId25"/>
    <p:sldLayoutId id="2147483691" r:id="rId26"/>
    <p:sldLayoutId id="2147483662" r:id="rId27"/>
    <p:sldLayoutId id="2147483652" r:id="rId28"/>
    <p:sldLayoutId id="2147483653" r:id="rId29"/>
    <p:sldLayoutId id="2147483666" r:id="rId30"/>
    <p:sldLayoutId id="2147483659" r:id="rId31"/>
    <p:sldLayoutId id="2147483663" r:id="rId32"/>
    <p:sldLayoutId id="2147483692" r:id="rId33"/>
    <p:sldLayoutId id="2147483665" r:id="rId34"/>
    <p:sldLayoutId id="2147483654" r:id="rId3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Roboto Condensed" panose="02000000000000000000" pitchFamily="2" charset="0"/>
          <a:ea typeface="Roboto Condensed" panose="02000000000000000000" pitchFamily="2" charset="0"/>
          <a:cs typeface="Roboto Condensed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1200"/>
        </a:spcBef>
        <a:buSzPct val="80000"/>
        <a:buFont typeface="Arial" panose="020B0604020202020204" pitchFamily="34" charset="0"/>
        <a:buChar char="•"/>
        <a:defRPr sz="1200" b="0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gif"/><Relationship Id="rId5" Type="http://schemas.openxmlformats.org/officeDocument/2006/relationships/image" Target="../media/image38.tiff"/><Relationship Id="rId4" Type="http://schemas.openxmlformats.org/officeDocument/2006/relationships/image" Target="../media/image37.png"/><Relationship Id="rId9" Type="http://schemas.openxmlformats.org/officeDocument/2006/relationships/image" Target="../media/image4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imo.io/works/life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www.youtube.com/watch?v=6avJHaC3C2U&amp;t=516s" TargetMode="Externa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180C2E8-05DF-0642-8E15-B15FF07DC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>
                <a:latin typeface="Kattux Abc" panose="02000503000000000000" pitchFamily="2" charset="0"/>
              </a:rPr>
              <a:t>Conway's</a:t>
            </a:r>
            <a:r>
              <a:rPr lang="sv-SE" dirty="0">
                <a:latin typeface="Kattux Abc" panose="02000503000000000000" pitchFamily="2" charset="0"/>
              </a:rPr>
              <a:t> Game </a:t>
            </a:r>
            <a:r>
              <a:rPr lang="sv-SE" dirty="0" err="1">
                <a:latin typeface="Kattux Abc" panose="02000503000000000000" pitchFamily="2" charset="0"/>
              </a:rPr>
              <a:t>of</a:t>
            </a:r>
            <a:r>
              <a:rPr lang="sv-SE" dirty="0">
                <a:latin typeface="Kattux Abc" panose="02000503000000000000" pitchFamily="2" charset="0"/>
              </a:rPr>
              <a:t> Life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5C99F6F4-B081-3147-867D-36D6D10F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pic>
        <p:nvPicPr>
          <p:cNvPr id="8" name="Content Placeholder 7" descr="A page of a newspaper&#10;&#10;Description automatically generated">
            <a:extLst>
              <a:ext uri="{FF2B5EF4-FFF2-40B4-BE49-F238E27FC236}">
                <a16:creationId xmlns:a16="http://schemas.microsoft.com/office/drawing/2014/main" id="{F6B1F925-DF29-B9A5-41B0-043520977B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669280" y="1732304"/>
            <a:ext cx="4381500" cy="3086585"/>
          </a:xfrm>
        </p:spPr>
      </p:pic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C396D280-1C20-5645-8435-9CD9739858A9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endParaRPr lang="sv-SE" dirty="0"/>
          </a:p>
          <a:p>
            <a:r>
              <a:rPr lang="sv-SE" dirty="0"/>
              <a:t>Publicerades oktober 1970</a:t>
            </a:r>
          </a:p>
          <a:p>
            <a:r>
              <a:rPr lang="sv-SE" dirty="0"/>
              <a:t>”</a:t>
            </a:r>
            <a:r>
              <a:rPr lang="sv-SE" dirty="0" err="1"/>
              <a:t>Cellular</a:t>
            </a:r>
            <a:r>
              <a:rPr lang="sv-SE" dirty="0"/>
              <a:t> </a:t>
            </a:r>
            <a:r>
              <a:rPr lang="sv-SE" dirty="0" err="1"/>
              <a:t>automaton</a:t>
            </a:r>
            <a:r>
              <a:rPr lang="sv-SE" dirty="0"/>
              <a:t>”</a:t>
            </a:r>
          </a:p>
        </p:txBody>
      </p:sp>
      <p:pic>
        <p:nvPicPr>
          <p:cNvPr id="9" name="Picture 8" descr="A cover of a magazine&#10;&#10;Description automatically generated">
            <a:extLst>
              <a:ext uri="{FF2B5EF4-FFF2-40B4-BE49-F238E27FC236}">
                <a16:creationId xmlns:a16="http://schemas.microsoft.com/office/drawing/2014/main" id="{886DBBA0-1D96-3E93-C932-85C0BCD6B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59" y="1682233"/>
            <a:ext cx="3137734" cy="44512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7D1B20-1862-0689-649E-F4DD41404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5385" y="1950038"/>
            <a:ext cx="1447800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C16BC6-FF8D-316B-E15B-8036C6434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8086" y="1962078"/>
            <a:ext cx="14351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02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308650-C656-B140-A4D0-C8232A4A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Regler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7DF5AC-C61C-624B-9187-0CEB8B2F8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59" y="2043113"/>
            <a:ext cx="5765801" cy="3510772"/>
          </a:xfrm>
        </p:spPr>
        <p:txBody>
          <a:bodyPr>
            <a:normAutofit/>
          </a:bodyPr>
          <a:lstStyle/>
          <a:p>
            <a:r>
              <a:rPr lang="sv-SE" dirty="0"/>
              <a:t>En levande cell med färre än två levande grannar dör av ”isolering” </a:t>
            </a:r>
          </a:p>
          <a:p>
            <a:r>
              <a:rPr lang="sv-SE" dirty="0"/>
              <a:t>En levande cell med två eller tre levande grannar förblir levande</a:t>
            </a:r>
          </a:p>
          <a:p>
            <a:r>
              <a:rPr lang="sv-SE" dirty="0"/>
              <a:t>En levande cell med fler än tre levande grannar dör av ”</a:t>
            </a:r>
            <a:r>
              <a:rPr lang="en-GB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trängsel</a:t>
            </a:r>
            <a:r>
              <a:rPr lang="sv-SE" dirty="0"/>
              <a:t>” </a:t>
            </a:r>
          </a:p>
          <a:p>
            <a:r>
              <a:rPr lang="sv-SE" dirty="0"/>
              <a:t>En död cell med exakt tre grannar återuppstår av ”lagom”</a:t>
            </a:r>
          </a:p>
        </p:txBody>
      </p:sp>
      <p:pic>
        <p:nvPicPr>
          <p:cNvPr id="7" name="Picture 6" descr="A black and white squares&#10;&#10;Description automatically generated">
            <a:extLst>
              <a:ext uri="{FF2B5EF4-FFF2-40B4-BE49-F238E27FC236}">
                <a16:creationId xmlns:a16="http://schemas.microsoft.com/office/drawing/2014/main" id="{61FF7DEE-6A32-C860-151C-1268E456C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704" y="1140927"/>
            <a:ext cx="1244600" cy="124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1615F0-4F51-78F7-1050-F7D0C9179E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949" y="2787650"/>
            <a:ext cx="1257300" cy="1282700"/>
          </a:xfrm>
          <a:prstGeom prst="rect">
            <a:avLst/>
          </a:prstGeom>
        </p:spPr>
      </p:pic>
      <p:pic>
        <p:nvPicPr>
          <p:cNvPr id="6" name="Picture 5" descr="A crossword puzzle with black squares&#10;&#10;Description automatically generated">
            <a:extLst>
              <a:ext uri="{FF2B5EF4-FFF2-40B4-BE49-F238E27FC236}">
                <a16:creationId xmlns:a16="http://schemas.microsoft.com/office/drawing/2014/main" id="{C30F1D7B-747C-C205-A6F8-7A318C36AA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9091" y="2784818"/>
            <a:ext cx="1282700" cy="1282700"/>
          </a:xfrm>
          <a:prstGeom prst="rect">
            <a:avLst/>
          </a:prstGeom>
        </p:spPr>
      </p:pic>
      <p:pic>
        <p:nvPicPr>
          <p:cNvPr id="10" name="Picture 9" descr="A black and white square with a black square in the middle&#10;&#10;Description automatically generated">
            <a:extLst>
              <a:ext uri="{FF2B5EF4-FFF2-40B4-BE49-F238E27FC236}">
                <a16:creationId xmlns:a16="http://schemas.microsoft.com/office/drawing/2014/main" id="{9BF351D8-D60B-A562-A69F-AEBB803F92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4075" y="2784475"/>
            <a:ext cx="1263650" cy="1263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9F36D9-9E10-F662-880F-471C036BEB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0593" y="4481998"/>
            <a:ext cx="1310711" cy="1310711"/>
          </a:xfrm>
          <a:prstGeom prst="rect">
            <a:avLst/>
          </a:prstGeom>
        </p:spPr>
      </p:pic>
      <p:pic>
        <p:nvPicPr>
          <p:cNvPr id="13" name="Picture 12" descr="A black and white grid with a square in the middle&#10;&#10;Description automatically generated">
            <a:extLst>
              <a:ext uri="{FF2B5EF4-FFF2-40B4-BE49-F238E27FC236}">
                <a16:creationId xmlns:a16="http://schemas.microsoft.com/office/drawing/2014/main" id="{20D3DB7D-9DAA-EAE2-567C-C43F2B6238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4919" y="4479166"/>
            <a:ext cx="1310711" cy="1310711"/>
          </a:xfrm>
          <a:prstGeom prst="rect">
            <a:avLst/>
          </a:prstGeom>
        </p:spPr>
      </p:pic>
      <p:pic>
        <p:nvPicPr>
          <p:cNvPr id="4" name="Picture 3" descr="A black and white squares&#10;&#10;Description automatically generated">
            <a:extLst>
              <a:ext uri="{FF2B5EF4-FFF2-40B4-BE49-F238E27FC236}">
                <a16:creationId xmlns:a16="http://schemas.microsoft.com/office/drawing/2014/main" id="{69541AB6-29AC-BE69-7A6A-B9DBCE8C2F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22754" y="2895203"/>
            <a:ext cx="1100582" cy="106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308650-C656-B140-A4D0-C8232A4A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Låt oss bryta ned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7DF5AC-C61C-624B-9187-0CEB8B2F8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59" y="1828800"/>
            <a:ext cx="5765801" cy="4426226"/>
          </a:xfrm>
        </p:spPr>
        <p:txBody>
          <a:bodyPr>
            <a:normAutofit/>
          </a:bodyPr>
          <a:lstStyle/>
          <a:p>
            <a:r>
              <a:rPr lang="sv-SE" dirty="0"/>
              <a:t>Miljö</a:t>
            </a:r>
          </a:p>
          <a:p>
            <a:r>
              <a:rPr lang="sv-SE" dirty="0"/>
              <a:t>Rutnät</a:t>
            </a:r>
          </a:p>
          <a:p>
            <a:r>
              <a:rPr lang="sv-SE" dirty="0"/>
              <a:t>Celler kan leva / vara döda</a:t>
            </a:r>
          </a:p>
          <a:p>
            <a:r>
              <a:rPr lang="sv-SE" dirty="0"/>
              <a:t>Generationer / tick</a:t>
            </a:r>
          </a:p>
          <a:p>
            <a:r>
              <a:rPr lang="sv-SE" dirty="0"/>
              <a:t>Starta, stoppa och nollställa simuleringen</a:t>
            </a:r>
          </a:p>
          <a:p>
            <a:r>
              <a:rPr lang="sv-SE" dirty="0"/>
              <a:t>Regler för grannar</a:t>
            </a:r>
          </a:p>
          <a:p>
            <a:pPr marL="457200" lvl="1" indent="0">
              <a:buNone/>
            </a:pPr>
            <a:r>
              <a:rPr lang="sv-SE" dirty="0"/>
              <a:t>- Levande cell med &lt; 2 grannar dör</a:t>
            </a:r>
          </a:p>
          <a:p>
            <a:pPr marL="457200" lvl="1" indent="0">
              <a:buNone/>
            </a:pPr>
            <a:r>
              <a:rPr lang="sv-SE" dirty="0"/>
              <a:t>- Levande cell med &gt; 3 grannar dör</a:t>
            </a:r>
          </a:p>
          <a:p>
            <a:pPr marL="457200" lvl="1" indent="0">
              <a:buNone/>
            </a:pPr>
            <a:r>
              <a:rPr lang="sv-SE" dirty="0"/>
              <a:t>- Död cell med 3 grannar återuppstår</a:t>
            </a:r>
          </a:p>
          <a:p>
            <a:pPr marL="457200" lvl="1" indent="0">
              <a:buNone/>
            </a:pPr>
            <a:r>
              <a:rPr lang="sv-SE" dirty="0"/>
              <a:t>- Levande cell med  2 eller 3 grannar lever</a:t>
            </a:r>
          </a:p>
        </p:txBody>
      </p:sp>
      <p:pic>
        <p:nvPicPr>
          <p:cNvPr id="5" name="Picture 4" descr="A cross stitch pattern on a white background&#10;&#10;Description automatically generated">
            <a:extLst>
              <a:ext uri="{FF2B5EF4-FFF2-40B4-BE49-F238E27FC236}">
                <a16:creationId xmlns:a16="http://schemas.microsoft.com/office/drawing/2014/main" id="{B1E355C9-D15D-ECE0-0F8D-D2799FE9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4500" y="2401570"/>
            <a:ext cx="2054860" cy="205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2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94865D5-8846-018C-0DFA-1EC4284BD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500" y="1216025"/>
            <a:ext cx="9196840" cy="46926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80B3CD-FB69-8EFE-B8DA-AD6E6025E6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216025"/>
            <a:ext cx="9196840" cy="469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45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308650-C656-B140-A4D0-C8232A4A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 dirty="0">
              <a:latin typeface="Kattux Abc" panose="02000503000000000000" pitchFamily="2" charset="0"/>
            </a:endParaRP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7DF5AC-C61C-624B-9187-0CEB8B2F8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59" y="1828800"/>
            <a:ext cx="5765801" cy="4426226"/>
          </a:xfrm>
        </p:spPr>
        <p:txBody>
          <a:bodyPr>
            <a:normAutofit/>
          </a:bodyPr>
          <a:lstStyle/>
          <a:p>
            <a:r>
              <a:rPr lang="sv-SE" dirty="0">
                <a:hlinkClick r:id="rId3"/>
              </a:rPr>
              <a:t>https://oimo.io/works/life/</a:t>
            </a:r>
            <a:r>
              <a:rPr lang="sv-SE" dirty="0"/>
              <a:t> 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645912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C308650-C656-B140-A4D0-C8232A4A2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>
                <a:latin typeface="Kattux Abc" panose="02000503000000000000" pitchFamily="2" charset="0"/>
              </a:rPr>
              <a:t>Tack för att ni lyssnat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687DF5AC-C61C-624B-9187-0CEB8B2F8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2359" y="1828800"/>
            <a:ext cx="5765801" cy="4426226"/>
          </a:xfrm>
        </p:spPr>
        <p:txBody>
          <a:bodyPr>
            <a:normAutofit/>
          </a:bodyPr>
          <a:lstStyle/>
          <a:p>
            <a:endParaRPr lang="sv-SE" dirty="0"/>
          </a:p>
          <a:p>
            <a:r>
              <a:rPr lang="sv-SE" dirty="0"/>
              <a:t>Dylan Beattie – </a:t>
            </a:r>
            <a:r>
              <a:rPr lang="sv-SE" dirty="0">
                <a:hlinkClick r:id="rId2"/>
              </a:rPr>
              <a:t>The Art </a:t>
            </a:r>
            <a:r>
              <a:rPr lang="sv-SE" dirty="0" err="1">
                <a:hlinkClick r:id="rId2"/>
              </a:rPr>
              <a:t>of</a:t>
            </a:r>
            <a:r>
              <a:rPr lang="sv-SE" dirty="0">
                <a:hlinkClick r:id="rId2"/>
              </a:rPr>
              <a:t> </a:t>
            </a:r>
            <a:r>
              <a:rPr lang="sv-SE" dirty="0" err="1">
                <a:hlinkClick r:id="rId2"/>
              </a:rPr>
              <a:t>code</a:t>
            </a:r>
            <a:endParaRPr lang="sv-SE" dirty="0"/>
          </a:p>
          <a:p>
            <a:r>
              <a:rPr lang="sv-SE" dirty="0" err="1"/>
              <a:t>Github</a:t>
            </a:r>
            <a:r>
              <a:rPr lang="sv-SE" dirty="0"/>
              <a:t>/</a:t>
            </a:r>
            <a:r>
              <a:rPr lang="sv-SE" dirty="0" err="1"/>
              <a:t>Magello</a:t>
            </a:r>
            <a:r>
              <a:rPr lang="sv-SE" dirty="0"/>
              <a:t>/</a:t>
            </a:r>
            <a:r>
              <a:rPr lang="sv-SE" dirty="0" err="1"/>
              <a:t>GameOfLife</a:t>
            </a:r>
            <a:endParaRPr lang="sv-SE" dirty="0"/>
          </a:p>
          <a:p>
            <a:endParaRPr lang="sv-S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AD112C-1DCF-E0F4-A3F1-9DDEBE903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58" b="5484"/>
          <a:stretch/>
        </p:blipFill>
        <p:spPr>
          <a:xfrm>
            <a:off x="5618852" y="1917700"/>
            <a:ext cx="4464947" cy="1422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79C817-C630-5610-F996-EDCC33BEB6B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5252" y="3808412"/>
            <a:ext cx="4445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1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R2M-ny">
      <a:dk1>
        <a:srgbClr val="000000"/>
      </a:dk1>
      <a:lt1>
        <a:srgbClr val="FFFFFF"/>
      </a:lt1>
      <a:dk2>
        <a:srgbClr val="4C4A4A"/>
      </a:dk2>
      <a:lt2>
        <a:srgbClr val="F7F3F3"/>
      </a:lt2>
      <a:accent1>
        <a:srgbClr val="31ABE2"/>
      </a:accent1>
      <a:accent2>
        <a:srgbClr val="F9B804"/>
      </a:accent2>
      <a:accent3>
        <a:srgbClr val="E3012F"/>
      </a:accent3>
      <a:accent4>
        <a:srgbClr val="FFDC00"/>
      </a:accent4>
      <a:accent5>
        <a:srgbClr val="E02B86"/>
      </a:accent5>
      <a:accent6>
        <a:srgbClr val="1BA660"/>
      </a:accent6>
      <a:hlink>
        <a:srgbClr val="000000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2M Mall ppt_220412_150dpi" id="{FA1284DD-C001-BF40-A2B8-7E809E46EB53}" vid="{1191A028-6484-4F4E-9388-6A18A13655AE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CF7A146020B334CA8D4096E9D52BE8D" ma:contentTypeVersion="18" ma:contentTypeDescription="Skapa ett nytt dokument." ma:contentTypeScope="" ma:versionID="fcaab72b79eec8c7511bbb193bc0ff11">
  <xsd:schema xmlns:xsd="http://www.w3.org/2001/XMLSchema" xmlns:xs="http://www.w3.org/2001/XMLSchema" xmlns:p="http://schemas.microsoft.com/office/2006/metadata/properties" xmlns:ns2="1e016552-a444-4155-9aae-f89f68456b2f" xmlns:ns3="b569361e-f886-4987-bee7-742d96c8ef7f" targetNamespace="http://schemas.microsoft.com/office/2006/metadata/properties" ma:root="true" ma:fieldsID="78dd0388e7637bf0aea6a41f3600ac54" ns2:_="" ns3:_="">
    <xsd:import namespace="1e016552-a444-4155-9aae-f89f68456b2f"/>
    <xsd:import namespace="b569361e-f886-4987-bee7-742d96c8ef7f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3:lcf76f155ced4ddcb4097134ff3c332f" minOccurs="0"/>
                <xsd:element ref="ns2:TaxCatchAll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16552-a444-4155-9aae-f89f68456b2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Dela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lat med information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16792f26-9f86-49a6-810a-e2e8709b7b6b}" ma:internalName="TaxCatchAll" ma:showField="CatchAllData" ma:web="1e016552-a444-4155-9aae-f89f68456b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9361e-f886-4987-bee7-742d96c8ef7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ildmarkeringar" ma:readOnly="false" ma:fieldId="{5cf76f15-5ced-4ddc-b409-7134ff3c332f}" ma:taxonomyMulti="true" ma:sspId="c4be9387-bc5a-41e6-b863-87c9e78666b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nehållstyp"/>
        <xsd:element ref="dc:title" minOccurs="0" maxOccurs="1" ma:index="4" ma:displayName="Rubrik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b569361e-f886-4987-bee7-742d96c8ef7f">
      <Terms xmlns="http://schemas.microsoft.com/office/infopath/2007/PartnerControls"/>
    </lcf76f155ced4ddcb4097134ff3c332f>
    <TaxCatchAll xmlns="1e016552-a444-4155-9aae-f89f68456b2f" xsi:nil="true"/>
  </documentManagement>
</p:properties>
</file>

<file path=customXml/itemProps1.xml><?xml version="1.0" encoding="utf-8"?>
<ds:datastoreItem xmlns:ds="http://schemas.openxmlformats.org/officeDocument/2006/customXml" ds:itemID="{216C54AF-387E-4941-9B7B-72EB73D6BA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016552-a444-4155-9aae-f89f68456b2f"/>
    <ds:schemaRef ds:uri="b569361e-f886-4987-bee7-742d96c8ef7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F4E6693-AAA0-48E4-A618-34CB934446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ED54245-5FD7-477F-96BC-BF2A30302E5C}">
  <ds:schemaRefs>
    <ds:schemaRef ds:uri="1e016552-a444-4155-9aae-f89f68456b2f"/>
    <ds:schemaRef ds:uri="b569361e-f886-4987-bee7-742d96c8ef7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Office-tema</Template>
  <TotalTime>502</TotalTime>
  <Words>242</Words>
  <Application>Microsoft Macintosh PowerPoint</Application>
  <PresentationFormat>Widescreen</PresentationFormat>
  <Paragraphs>34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Kattux Abc</vt:lpstr>
      <vt:lpstr>Roboto</vt:lpstr>
      <vt:lpstr>Roboto Condensed</vt:lpstr>
      <vt:lpstr>Tahoma</vt:lpstr>
      <vt:lpstr>Office-tema</vt:lpstr>
      <vt:lpstr>Conway's Game of Life</vt:lpstr>
      <vt:lpstr>Regler</vt:lpstr>
      <vt:lpstr>Låt oss bryta ned</vt:lpstr>
      <vt:lpstr>PowerPoint Presentation</vt:lpstr>
      <vt:lpstr>PowerPoint Presentation</vt:lpstr>
      <vt:lpstr>Tack för att ni lyssnat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Angela Svegby</dc:creator>
  <cp:lastModifiedBy>Dag Reuterskiöld</cp:lastModifiedBy>
  <cp:revision>14</cp:revision>
  <dcterms:created xsi:type="dcterms:W3CDTF">2022-06-03T09:10:41Z</dcterms:created>
  <dcterms:modified xsi:type="dcterms:W3CDTF">2024-02-06T14:50:17Z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0x0101001CF7A146020B334CA8D4096E9D52BE8D</vt:lpwstr>
  </property>
  <property fmtid="{D5CDD505-2E9C-101B-9397-08002B2CF9AE}" pid="3" name="MediaServiceImageTags">
    <vt:lpwstr/>
  </property>
</Properties>
</file>